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4"/>
  </p:sldMasterIdLst>
  <p:notesMasterIdLst>
    <p:notesMasterId r:id="rId48"/>
  </p:notesMasterIdLst>
  <p:sldIdLst>
    <p:sldId id="31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308" r:id="rId14"/>
    <p:sldId id="265" r:id="rId15"/>
    <p:sldId id="266" r:id="rId16"/>
    <p:sldId id="267" r:id="rId17"/>
    <p:sldId id="310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304" r:id="rId45"/>
    <p:sldId id="300" r:id="rId46"/>
    <p:sldId id="307" r:id="rId47"/>
  </p:sldIdLst>
  <p:sldSz cx="20104100" cy="11309350"/>
  <p:notesSz cx="20104100" cy="1130935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3E9"/>
    <a:srgbClr val="555555"/>
    <a:srgbClr val="D54F4E"/>
    <a:srgbClr val="FFF2C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EA3D69-ADB6-49C8-8289-5B19F9F2D352}">
  <a:tblStyle styleId="{F7EA3D69-ADB6-49C8-8289-5B19F9F2D352}" styleName="Table_0">
    <a:wholeTbl>
      <a:tcTxStyle>
        <a:schemeClr val="dk1"/>
      </a:tcTxStyle>
      <a:tcStyle>
        <a:tcBdr>
          <a:left>
            <a:ln w="9525">
              <a:solidFill>
                <a:schemeClr val="accent3"/>
              </a:solidFill>
            </a:ln>
          </a:left>
          <a:right>
            <a:ln w="9525">
              <a:solidFill>
                <a:schemeClr val="accent3"/>
              </a:solidFill>
            </a:ln>
          </a:right>
          <a:top>
            <a:ln w="9525">
              <a:solidFill>
                <a:schemeClr val="accent3"/>
              </a:solidFill>
            </a:ln>
          </a:top>
          <a:bottom>
            <a:ln w="9525">
              <a:solidFill>
                <a:schemeClr val="accent3"/>
              </a:solidFill>
            </a:ln>
          </a:bottom>
          <a:insideH>
            <a:ln w="9525">
              <a:solidFill>
                <a:srgbClr val="000000">
                  <a:alpha val="0"/>
                </a:srgbClr>
              </a:solidFill>
            </a:ln>
          </a:insideH>
          <a:insideV>
            <a:ln w="9525">
              <a:solidFill>
                <a:srgbClr val="000000">
                  <a:alpha val="0"/>
                </a:srgbClr>
              </a:solidFill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>
          <a:top>
            <a:ln w="9525">
              <a:solidFill>
                <a:schemeClr val="accent3"/>
              </a:solidFill>
            </a:ln>
          </a:top>
          <a:bottom>
            <a:ln w="9525">
              <a:solidFill>
                <a:schemeClr val="accent3"/>
              </a:solidFill>
            </a:ln>
          </a:bottom>
        </a:tcBdr>
      </a:tcStyle>
    </a:band1H>
    <a:band2H>
      <a:tcStyle>
        <a:tcBdr/>
      </a:tcStyle>
    </a:band2H>
    <a:band1V>
      <a:tcStyle>
        <a:tcBdr>
          <a:left>
            <a:ln w="9525">
              <a:solidFill>
                <a:schemeClr val="accent3"/>
              </a:solidFill>
            </a:ln>
          </a:left>
          <a:right>
            <a:ln w="9525">
              <a:solidFill>
                <a:schemeClr val="accent3"/>
              </a:solidFill>
            </a:ln>
          </a:right>
        </a:tcBdr>
      </a:tcStyle>
    </a:band1V>
    <a:band2V>
      <a:tcStyle>
        <a:tcBdr>
          <a:left>
            <a:ln w="9525">
              <a:solidFill>
                <a:schemeClr val="accent3"/>
              </a:solidFill>
            </a:ln>
          </a:left>
          <a:right>
            <a:ln w="9525">
              <a:solidFill>
                <a:schemeClr val="accent3"/>
              </a:solidFill>
            </a:ln>
          </a:right>
        </a:tcBdr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3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 i="off"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8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47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77399999999999"/>
          <c:y val="1.8818000000000001E-2"/>
          <c:w val="0.64157600000000004"/>
          <c:h val="0.9623629999999999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 bwMode="auto">
              <a:prstGeom prst="rect">
                <a:avLst/>
              </a:prstGeom>
              <a:solidFill>
                <a:srgbClr val="FEDDA4">
                  <a:alpha val="38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C2-4816-B395-EA73C6D44247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C2-4816-B395-EA73C6D44247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FFF2C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C2-4816-B395-EA73C6D44247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rgbClr val="F68222">
                  <a:alpha val="1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C2-4816-B395-EA73C6D4424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C2-4816-B395-EA73C6D44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4288188" y="2508456"/>
      <a:ext cx="11415765" cy="7610512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87-4A28-A091-EA7F22B17C78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555555">
                  <a:alpha val="10000"/>
                </a:srgbClr>
              </a:solidFill>
              <a:ln w="19050">
                <a:solidFill>
                  <a:schemeClr val="bg1"/>
                </a:solidFill>
                <a:beve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87-4A28-A091-EA7F22B17C78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87-4A28-A091-EA7F22B17C78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87-4A28-A091-EA7F22B17C78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87-4A28-A091-EA7F22B17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600301" y="6970206"/>
      <a:ext cx="2941603" cy="196106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prstGeom prst="rect">
              <a:avLst/>
            </a:prstGeom>
            <a:solidFill>
              <a:srgbClr val="FEE4A7"/>
            </a:solidFill>
          </c:spPr>
          <c:dPt>
            <c:idx val="0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F2-4A5A-8FD7-286F3A84D70A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555555">
                  <a:alpha val="1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F2-4A5A-8FD7-286F3A84D70A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2-4A5A-8FD7-286F3A84D70A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F2-4A5A-8FD7-286F3A84D70A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F2-4A5A-8FD7-286F3A84D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2595968" y="6970206"/>
      <a:ext cx="2941603" cy="196106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8E-4D97-A6E2-59D4636A1FC0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555555">
                  <a:alpha val="1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8E-4D97-A6E2-59D4636A1FC0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8E-4D97-A6E2-59D4636A1FC0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8E-4D97-A6E2-59D4636A1FC0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8E-4D97-A6E2-59D4636A1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4591637" y="6970206"/>
      <a:ext cx="2941603" cy="196106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prstGeom prst="rect">
              <a:avLst/>
            </a:prstGeom>
            <a:solidFill>
              <a:srgbClr val="555555">
                <a:alpha val="10000"/>
              </a:srgbClr>
            </a:solidFill>
            <a:ln>
              <a:noFill/>
            </a:ln>
          </c:spPr>
          <c:dPt>
            <c:idx val="0"/>
            <c:bubble3D val="0"/>
            <c:spPr bwMode="auto">
              <a:prstGeom prst="rect">
                <a:avLst/>
              </a:prstGeom>
              <a:solidFill>
                <a:srgbClr val="FEE4A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1A-426D-9AE0-0E0B2F6A3334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555555">
                  <a:alpha val="10000"/>
                </a:srgb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1A-426D-9AE0-0E0B2F6A3334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555555">
                  <a:alpha val="1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1A-426D-9AE0-0E0B2F6A3334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rgbClr val="555555">
                  <a:alpha val="1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11A-426D-9AE0-0E0B2F6A3334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1A-426D-9AE0-0E0B2F6A3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6587305" y="6970206"/>
      <a:ext cx="2941603" cy="196106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281"/>
          <c:y val="1.2947999999999999E-2"/>
          <c:w val="0.62868400000000002"/>
          <c:h val="0.9430269999999999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 bwMode="auto">
              <a:prstGeom prst="rect">
                <a:avLst/>
              </a:prstGeom>
              <a:solidFill>
                <a:srgbClr val="FFF2C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C3-4A5A-896D-859796172585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FEDD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C3-4A5A-896D-859796172585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F68222">
                  <a:alpha val="1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6C3-4A5A-896D-859796172585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rgbClr val="FFA79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C3-4A5A-896D-859796172585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25</c:v>
                </c:pt>
                <c:pt idx="2">
                  <c:v>15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C3-4A5A-896D-859796172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0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5708650" y="3315937"/>
      <a:ext cx="7952402" cy="5301601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prstGeom prst="rect">
              <a:avLst/>
            </a:prstGeom>
            <a:solidFill>
              <a:schemeClr val="bg1"/>
            </a:solidFill>
            <a:ln w="38100">
              <a:solidFill>
                <a:srgbClr val="F68222">
                  <a:alpha val="33000"/>
                </a:srgbClr>
              </a:solidFill>
            </a:ln>
          </c:spPr>
          <c:explosion val="2"/>
          <c:dPt>
            <c:idx val="0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68222">
                    <a:alpha val="33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2F-4368-952E-7096FB571C22}"/>
              </c:ext>
            </c:extLst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68222">
                    <a:alpha val="33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2F-4368-952E-7096FB571C22}"/>
              </c:ext>
            </c:extLst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68222">
                    <a:alpha val="33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2F-4368-952E-7096FB571C22}"/>
              </c:ext>
            </c:extLst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68222">
                    <a:alpha val="33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2F-4368-952E-7096FB571C22}"/>
              </c:ext>
            </c:extLst>
          </c:dPt>
          <c:dPt>
            <c:idx val="4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68222">
                    <a:alpha val="33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52F-4368-952E-7096FB571C22}"/>
              </c:ext>
            </c:extLst>
          </c:dPt>
          <c:cat>
            <c:strRef>
              <c:f>Лист1!$A$2:$A$6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52F-4368-952E-7096FB571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3438733" y="3189061"/>
      <a:ext cx="9891828" cy="6594553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0.27474</cdr:x>
      <cdr:y>0.55208</cdr:y>
    </cdr:from>
    <cdr:to>
      <cdr:x>0.3315</cdr:x>
      <cdr:y>0.64564</cdr:y>
    </cdr:to>
    <cdr:cxnSp macro="">
      <cdr:nvCxnSpPr>
        <cdr:cNvPr id="10" name="Прямая соединительная линия 9">
          <a:extLst xmlns:a="http://schemas.openxmlformats.org/drawingml/2006/main">
            <a:ext uri="{FF2B5EF4-FFF2-40B4-BE49-F238E27FC236}">
              <a16:creationId xmlns:a16="http://schemas.microsoft.com/office/drawing/2014/main" id="{2EB07FAD-C688-7A3D-C5F2-2593826B9B16}"/>
            </a:ext>
          </a:extLst>
        </cdr:cNvPr>
        <cdr:cNvCxnSpPr>
          <a:cxnSpLocks xmlns:a="http://schemas.openxmlformats.org/drawingml/2006/main"/>
        </cdr:cNvCxnSpPr>
      </cdr:nvCxnSpPr>
      <cdr:spPr bwMode="auto">
        <a:xfrm xmlns:a="http://schemas.openxmlformats.org/drawingml/2006/main" flipV="1">
          <a:off x="2717632" y="3640753"/>
          <a:ext cx="561474" cy="616925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rgbClr val="55555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0.21796</cdr:x>
      <cdr:y>0.4487</cdr:y>
    </cdr:from>
    <cdr:to>
      <cdr:x>0.27677</cdr:x>
      <cdr:y>0.54124</cdr:y>
    </cdr:to>
    <cdr:cxnSp macro="">
      <cdr:nvCxnSpPr>
        <cdr:cNvPr id="13" name="Прямая соединительная линия 12">
          <a:extLst xmlns:a="http://schemas.openxmlformats.org/drawingml/2006/main">
            <a:ext uri="{FF2B5EF4-FFF2-40B4-BE49-F238E27FC236}">
              <a16:creationId xmlns:a16="http://schemas.microsoft.com/office/drawing/2014/main" id="{F5C4C4DC-2214-B8CC-78A4-6E93E2DAC042}"/>
            </a:ext>
          </a:extLst>
        </cdr:cNvPr>
        <cdr:cNvCxnSpPr>
          <a:cxnSpLocks xmlns:a="http://schemas.openxmlformats.org/drawingml/2006/main"/>
        </cdr:cNvCxnSpPr>
      </cdr:nvCxnSpPr>
      <cdr:spPr bwMode="auto">
        <a:xfrm xmlns:a="http://schemas.openxmlformats.org/drawingml/2006/main" flipV="1">
          <a:off x="2156038" y="2958971"/>
          <a:ext cx="581772" cy="610256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rgbClr val="55555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11387137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659563" y="1414462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/>
              <a:t>К повышению уровня сахара при сахарном диабете 2 типа ведет целый ряд причин. В первую очередь – это развитие инсулинорезистентности, то есть отсутствие чувствительности органов и тканей к инсулину (гормону, который вырабатывается поджелудочной железой и способствует снижению уровня глюкозы в крови). </a:t>
            </a:r>
            <a:endParaRPr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/>
              <a:t>Наиболее важное значение имеет развитие инсулинорезистентности на уровне печени, жировой и мышечной ткани. В результате инсулинорезистентности, с одной стороны, увеличивается продукция глюкозы печенью и поступление ее в кровь, а с другой стороны, уменьшается поглощение глюкозы из крови жировой тканью и мышцами. Развитию инсулинорезистентности способствует избыточная масса тела и ожирение. Поэтому так важно стремиться к нормализации массы тела. </a:t>
            </a:r>
            <a:endParaRPr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/>
              <a:t>Второй причиной повышения сахара крови может быть снижение секреции инсулина поджелудочной железой. При сахарном диабете 2 типа с увеличением длительности заболевания уменьшается количество бета-клеток поджелудочной железы, которые продуцируют инсулин, соответственно, может возникать потребность в инъекциях инсулина, что необходимо учитывать при подборе сахароснижающей терапии.</a:t>
            </a:r>
            <a:endParaRPr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6" name="Google Shape;576;p1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14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Гипогликемия – это состояние, о котором обязательно нужно знать, если у Вас сахарный диабет. Она проявляется снижением уровня сахара крови ниже определенного порога. Опасность гипогликемии различается в зависимости от того, насколько значимо снижен уровень сахара крови. Гликемия &lt;3,9 до 3 ммоль/л может не проявляться симптоматически, но тем не менее требует принять меры к ее купированию, то есть съесть или выпить что-нибудь сладкое – таблетки глюкозы, сахар, сладкий чай. Если этого не сделать, то глюкоза крови может продолжить снижаться. Если гликемия менее 3 ммоль/л, то это тем более требует неотложного приема быстроусвояемых углеводов. Иногда снижение гликемии менее 3 ммоль/л сопровождается нарушением сознания, не позволяющим самостоятельно принять углеводы. В таком случае необходима посторонняя помощь для выходя из этого состояния, то есть в/в введение глюкозы или применения глюкагона и такая гипогликемия расценивается, как тяжелая.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78" name="Google Shape;578;p14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8" name="Google Shape;658;p1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16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том случае, если у Вас снижается уровень глюкозы крови ниже физиологического уровня, то организм расценивает это, как определенную угрозу и появляются симптомы, которые, с одной стороны, неприятны, но с другой стороны, именно благодаря им, можно понять, что не все благополучно и ситуация требует принятия срочных мер. На низкий уровень сахара крови в первую очередь реагирует нервная система и головной мозг.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Реакцию нервной системы можно расценивать, как механизм защиты от дальнейшего снижения уровня сахара крови. Это голод, сердцебиение, дрожь в теле, потливость, бледность кожных покровов, иногда изменение поведения, заключающееся в повышенной агрессивности, тревожности, беспокойстве.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А такие симптомы, как сонливость, дезориентация, головная боль, головокружение, нарушение зрения, спутанность сознания, нарушение концентрации внимания, могут отражать реакцию головного мозга низкий уровень глюкозы и расцениваться, как проявления последствий ее недостатка.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60" name="Google Shape;660;p16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9" name="Google Shape;699;p1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7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том случае, если у Вас возникла гипогликемии, необходимо соблюдать определенные правила для выхода из этого состояния и предотвращения неблагоприятных последствий.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Необходимо съесть или выпить 15 -20 гр углеводов быстрого действия (сладкие продукты или напитки без белка или жира: таблетки с глюкозой, фруктовый сок, мед). Важно помнить, что продукты, содержащие белок или жир (шоколад, сыр) замедляют усвоение глюкозы и для купирования гипогликемии их использовать не стоит.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Через 15 минут нужно повторно проверить уровень сахара в крови. Если он все еще ниже 3,9 ммоль/л, необходимо съесть или выпить еще 15–20 граммов быстродействующих углеводов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Как только уровень сахара в крови вернется к нормальному диапазону, необходимо принять медленнодействующие углеводы. Это позволит предотвратить повторное падение уровня сахара крови и пополнить запасы гликогена в организме.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течение следующих нескольких часов стоит чаще контролируйте уровень глюкозы в крови, чтобы убедиться, что отсутствует его повторное снижение.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Очень важно, чтобы члены вашей семьи могли уметь оказать Вам помощь, если вы находитесь в бессознательном состоянии (ввести глюкагон или глюкозу) или немедленно вызвать неотложную помощь, если вы остаетесь без сознания и глюкагон недоступен, либо если у Вас сохраняется низкий уровень глюкозы в крови, несмотря на лечение быстродействующими углеводами или глюкагоном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01" name="Google Shape;701;p17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" name="Google Shape;766;p19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19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Для того, чтобы добиться достижения целей лечения сахарного диабета, необходимо выполнять правила здорового образа жизни. Нужно постараться избавиться от вредных привычек, таких как курение и алкоголь, обратить особое внимание на состав пищи (желательно употреблять достаточное количество овощей, цельнозерновых и обезжиренных молочных продуктов, а также ограничить прием жареной или жирной пищи). Обязательное правило в лечении сахарного диабета и профилактике его осложнений – это расширение физической активности. Нужно стараться заниматься физическими упражнениями не менее 30 минут в день большую часть дней в неделю. Даже легкие упражнения, такие как ходьба, полезны для здоровья. Обязательным компонентом лечения диабета является медикаментозная терапия, которая назначается как для улучшения показателей сахара в крови, так и для снижения повышенного артериального давления или высокого уровня холестерина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68" name="Google Shape;768;p19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4" name="Google Shape;784;p2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20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Подход к снижению массы тела многокомпонентный и включает в себя соблюдение принципов рационального питания, регулярные физические нагрузки и соблюдение правил для формирования здорового сна.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питании стоит обратить внимание на режим и кратность приема пищи, сделать завтрак регулярным и желательно в первый час после пробуждения, а ужин заканчивать не менее, чем за 3 часа до сна.  В рационе важно исключить легкоусвояемые углеводы и ограничить продукты с высоким содержанием холестерина, регулярно употреблять белковые продукты и клетчатку. Переходить на режим жесткого ограничения калорий или голодания – совершенно противопоказано для пациентов с сахарным диабетом.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Физическую активность можно добавить за счет пеших прогулок и небольших нагрузок во время ежедневных бытовых занятий: например, поход по магазинам, уборка по дому, работа в саду или комплексы упражнений в виде утренней зарядки или специальных занятий.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86" name="Google Shape;786;p20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5" name="Google Shape;905;p2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p24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Питание при сахарном диабете 2 типа -  это не только ограничения и запреты. Вы должны питаться разнообразно, включая каждый день продукты, которые принесут максимальную пользу вашему организму. Ешьте больше овощей, фруктов, продуктов из цельного зерна.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Клетчатка или пищевые волокна – это компоненты пищи, которые не перевариваются пищеварительными ферментами, но являются пищей для полезной микрофлоры кишечника. Блюда, богатые клетчаткой едим каждый день!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Полезные жиры нужны для работы мозга, помогают усваивать витамины A, D, E. K,  снижают риск сердечно-сосудистых заболеваний.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Завтракать нужно обязательно, лучше до 8 утра,  в крайнем случае до 9 утра. Важно правильно распределить прием пищи в течении дня. В идеале основной прием пищи должен быть завтрак, на ужин оставьте 20-25% от всей суточной калорийности рациона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Старайтесь питаться регулярно в одно и тоже время: 3 основных приема пищи и 1-2 перекуса.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Распределите продукты богатые белком на завтрак, обед и ужин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Если хочется пить, лучший выбор – питьевая вода без сахара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Отварные, запечённые, тушеные, приготовленные на пару блюда более полезные, чем жареные и приготовленные на гриле. Избегайте продуктов с румяной коричневой корочкой. Исключите сахар, продукты и напитки с добавлением сахара.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07" name="Google Shape;907;p24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4" name="Google Shape;964;p2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26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ru-RU" sz="1200" b="1">
                <a:solidFill>
                  <a:schemeClr val="bg1"/>
                </a:solidFill>
              </a:rPr>
              <a:t>Полный список продуктов, которые нужно исключить/максимально ограничить: </a:t>
            </a:r>
            <a:r>
              <a:rPr lang="ru-RU" sz="1200" b="0">
                <a:solidFill>
                  <a:schemeClr val="bg1"/>
                </a:solidFill>
              </a:rPr>
              <a:t>масло сливочное, масло растительное* , сало, сметана, сливки,  сыры более 30% жирности, творог более 5% жирности, майонез, жирное мясо, копчености и колбасные изделия, полуфабрикаты (изделия из фарша, пельмени, замороженная пицца и т. П.) , пироги, жирная рыба** , кожа птицы,  консервы мясные, рыбные и растительные в масле, орехи, семечки, сахар, мед, варенье, джемы, сухофрукты, конфеты, шоколад, пирожные, торты и др. кондитерские изделия, печенье, изделия из сдобного теста, мороженое,  сладкие напитки (лимонады, фруктовые соки),  алкогольные напитки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ru-RU" sz="1200" b="1">
                <a:solidFill>
                  <a:schemeClr val="bg1"/>
                </a:solidFill>
              </a:rPr>
              <a:t>Полный список продуктов, которые можно употреблять в умеренном количестве: </a:t>
            </a:r>
            <a:r>
              <a:rPr lang="ru-RU" sz="1200" b="0">
                <a:solidFill>
                  <a:schemeClr val="bg1"/>
                </a:solidFill>
              </a:rPr>
              <a:t>нежирное мясо (постная говядина, телятина), нежирная рыба (треска, судак, хек), молоко и кисломолочные продукты (нежирные), сыры менее 30% жирности, творог менее 5% жирности, картофель, кукуруза, зрелые зерна бобовых (горох, фасоль, чечевица) крупы, макаронные изделия, хлеб и хлебобулочные изделия (не сдобные), фрукты, яйцакапуста (все виды),  огурцы, салат листовой,  зелень, помидоры, перец, кабачки, баклажаны,  свекла, морковь, стручковая фасоль, редис, редька, репа, зеленый горошек (молодой), шпинат, щавель, грибы, o чай, кофе без сахара и сливок, минеральная вода, напитки на сахарозаменителях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lang="ru-RU" sz="1200" b="0">
              <a:solidFill>
                <a:schemeClr val="bg1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ru-RU" sz="1200" b="1">
                <a:solidFill>
                  <a:schemeClr val="bg1"/>
                </a:solidFill>
              </a:rPr>
              <a:t>Полный список продуктов, которые можно употреблять без ограничения: Списки продуктов взяты из Алгоритмов...., 11 выпуск, 2023 год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966" name="Google Shape;966;p26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0" name="Google Shape;1020;p27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Ваша тарелка здорового питания должна содержать примерно 35% сырых овощей, 15% фруктов, 25% продуктов из цельного зерна и 25% продуктов, Используйте правило светофора в выборе пищи.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Источник полезного белка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Норма для взрослого около 1 гр на кг веса*, у пожилых 1,2-1,3 гр на кг веса, при наличии диабетической нефропатии 0,8 гр  на кг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doi: https://doi.org/10.14341/DM13042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Barrea L et al, Crit Rev Food Sci Nutr. 2021, 63, 2873–2885.                                                                                                                                                                                     Petroni M et al, Nutrients. 2021, 13, 2748.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Недостаточно исключить вредные продукты, нужно обязательно есть достаточно полезных продуктов.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день нужно съедать 25-30 грамм клетчатки или пищевых волокон.. Поэтому так важно есть каши и гарниры именно из цельного зерна, где содержится много клетчатки. Не забывайте добавлять в суп бобовые или можно также сделать из них полезный гарнир. Дополнительно можно получить клетчатку из сырых овощей, ягод и фруктов, Только помните, что фрукты и ягоды содержат простые сахара, поэтому  их можно употреблять ограничено. И наконец, орехи, тоже содержат достаточно клетчатки, но так как они достаточно калорийны, нужно ограничить их употребление 30 гр в день, отдавайте предпочтение миндалю.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Источниками полезного жира являются растительные масла, особенно оливковое, рапсовое, льняное. Помните, что льняное масло очень сильно подвержено окислению с образованием вредных веществ. Никогда не употребляйте льняное масло с просроченным сроком годности и лучше храните в холодильнике.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Обратите внимание на блюда, богатые полезным белком. Распределите такие блюда на завтрак, обед и ужин.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21" name="Google Shape;1021;p2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6" name="Google Shape;1106;p3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30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Безопасными напитками в отношении уровня глюкозы в крови помимо обычной воды считаются различные столовые минеральные воды газированные и без газа, чай и кофе без подсластителей, а также домашние лимонады и морсы из свежих фруктов и ягод без добавления сахара и сиропа. 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то время как промышленные лимонады, чаи и другие бутилированные сладкие напитки, в том числе и квас – негативно отразятся на уровня глюкозы в крови. Подобным образом организм отреагирует и на фруктовые соки и компоты даже домашнего производства, за счет растворенных в них фруктовых сахаров. Особенно негативное влияние на уровень сахара в крови оказывают жидкие молочные напитки с фруктовыми наполнителями.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08" name="Google Shape;1108;p30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31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3" name="Google Shape;1183;p32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4" name="Google Shape;1184;p32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крупных продовольственных магазинах можно с легкостью найти полку или целый раздел со специальными товарами для людей с сахарным диабетом. Обычно такая диетическая продукция представлена различными хлебо-булочными изделиями, печеньем или конфетами с подсластителями и сахарозаменителями. Все ли они безопасны и разрешены для человека с диабетом? Самым известным и широко используемым сахарозаменителем является фруктоза. Продукты на основе фруктозы имеют сладкий вкус без неприятного послевкусия и долгое время считались безопасными для пациентов с диабетом. Однако следует знать, что фруктоза также калорийна как и сахар, то есть может являться причиной прибавки веса. А также, что фруктоза хоть и в меньшей степени, но повышает уровень глюкозы в крови, негативно влияет на печень и приводит к росту плохого холестерина. При употреблении продуктов на основе сорбита и ксилита также стоит ожидать повышения глюкозы в крови и прибавки веса, хоть уже в меньшей степени. При превышении допустимой суточной дозы может появиться раздражение кишечника и жидкий стул. 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Безопасными по влиянию на уровень глюкозы в крови признаны аспартам, цикламат, эритрит и стевиозит.  Они не содержат калорий, не дают прибавки веса, допустимы для термической обработки, хорошо переносятся организмом.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Новым и безопасным сахарозаменителем является Аллюлоза - имеет вкус и текстуру сахара, но не содержащит калорий и полностью безопасен. В природе, аллюлозу можно встретить во фруктах, таких как инжир, изюм, кленовом сиропе и киви. Регулярное употребление аллюлозы даже способствует снижению процента подкожного жира. 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Громова О. А., Ребров В. Г. Сахарозаменители. Вопросы эффективности и безопасности применения // Трудный пациент. 2007. №12-13. URL: https://cyberleninka.ru/article/n/saharozameniteli-voprosy-effektivnosti-i-bezopasnosti-primeneniya (дата обращения: 06.12.2023).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85" name="Google Shape;1185;p32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33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Сахарный диабет 2 типа – это заболевание, основным проявлением которого является повышение уровня сахара крови. Уровень сахара крови часто меняется и зависит от количества и состава принимаемой пищи и уровня физической активности. Для того, чтобы учесть все повышения уровня сахара крови на протяжении последних трех месяцев, используют показатель гликированного гемоглобина. У большинства больных СД2 типа целевой уровень гликированного гемогломина должен быть менее 7%, хотя Вы с Вашим врачом можете выбрать другое целевое значение, более подходящее Вам с учетом наличия сопутствующих заболеваний. Также важно помнить, что сахарный диабет развивается у людей с повышенной массой тела, поэтому одной из задач лечения диабета является снижение веса, если есть его избыток и поддержание нормальной массы тела при отсутствии ожирения. Чаще всего сахарный диабет сопровождается повышением уровня холестерина, особенно его «вредной» формы - ЛПНП, которая ведет к развитию атеросклероза и других заболеваний сердечно-сосудистой системы, а также сопровождается повышением артериального давления. Поэтому для того, чтобы не развивались осложнения сахарного диабета нужно контролировать не только уровень сахара крови, но и уровень холестерина (особенно ЛПНП) и артериального давления. Основные цели, к которым необходимо стремиться при сахарном диабете, представлены на слайде.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8" name="Google Shape;138;p4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7" name="Google Shape;1237;p34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Следует отложить физические нагрузки и занятиям спортом, если уровень глюкозы в крови выше 16 ммоль/л, а также при наличии тошноты, рвоты и кетонов в моче, даже при более низких цифрах глюкозы. Острые состояния, например, такие как инфекции, отравления являются поводом для отмены занятий до полного выздоровления. Внезапное нарушение зрения  (может быть при кровоизлиянии в глаза, отслойке сетчатки) и первые полгода после операции на глаза ограничивают пациента в плане физических нагрузок.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Никогда не стоит заниматься спортом, если это было незапланированно, так как это может вызвать резкие изменения глюкозы. Отдаленные гипогликемии возможны у пациентов с сахарным диабетом, если накануне он выпивал алкоголь. Пациентам, которые плохо или совсем не чувствуют падение сахара не стоит заниматься длительными и высокоинтенсивными тренировками. При снижении чувствительности в конечностях следует избегать травмоопасных занятий.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38" name="Google Shape;1238;p3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9" name="Google Shape;1269;p35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Хорошо известный факт, что умеренная физическая активность снижает глюкозу. Поэтому стоит быть на чеку и всегда следовать правилам профилактики падения сахара при физической нагрузке: измерить глюкозу перед физической нагрузкой, чтобы решить, нужно ли дополнительно принимать углеводы или и вовсе отложить занятия.  Допустимым диапазоном глюкозы для физической нагрузки длительностью до 2 часов считается 7-13 ммоль/л. При глюкозе ниже 7 следует дополнительно съесть медленноусвояемые углеводы на 1-2 ХЕ, например 1-2 куска хлеба или 1 фрукт. Если глюкоза еще ниже, то нужны быстрые углеводы – например 10-20 г сахара или 100-200 г фруктового сока. 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При длительной физической нагрузке важно периодически контролировать глюкозу 1 раз в 2-3 часа, а если нет такой возможности, то следует употребить углеводы на 1-2 ХЕ. У пациентов на инсулинотерапии необходимо уменьшить дозу инсулина перед физической нагрузкой.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70" name="Google Shape;1270;p35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0" name="Google Shape;1300;p37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Довольно часто возникает непонимание пациентов, почему их врач рекомендует усиливать сахароснижающую терапию.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Вот ответы на самые распространенные вопросы: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Когда стоит задуматься, что терапию нужно менять?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постоянная слабость, нет сил;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беспокоит сухость во рту и частое мочеиспускание;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ухудшается зрение, беспокоит онемение или чувство жжения в ногах;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сахар утром или в течение дня выше целевого уровня;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гликированный гемоглобин более 6 месяцев остается выше цели.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Почему это важно сделать вовремя?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улучшить самочувствие, повысить качество жизни;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остановить ухудшение зрения и предотвратить его потерю;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уменьшить риск инфаркта миокарда и инсульта головного мозга;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сохранить чувствительность ног и пальцев рук; защитить почки;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Какие варианты усиления терапии бывают?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повышение дозировок текущих препаратов;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добавление второго или третьего таблетированного препарата;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замена препаратов на более сильные;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добавление инсулина, если другие варианты неэффективны.   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01" name="Google Shape;1301;p3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" name="Google Shape;1356;p39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7" name="Google Shape;1357;p39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Под словосочетанием «приверженность лечению» следует понимать регулярное следование пациентом рекомендациям врача по изменению образа жизни, питанию, физической активности и приему лекарственных препаратов. Изменить образ жизни одномоментно конечно тяжело, но постепенное формирование полезных привычек по питанию и физической активности под силу каждому. Это поможет снизить вес и улучшить контроль диабета. В случае, если самостоятельно справиться с вредными привычками не получается, за помощью можно обратиться к специалистам и быть под наблюдением врачей. Приверженность лечению определяет качество и прогноз жизни пациента.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58" name="Google Shape;1358;p39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40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Для проведения правильного контроля глюкозы с помощью глюкометра следует соблюдать определенную технику, что поможет избавить вас от получения неверных результатов: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Вымойте руки теплой водой с мылом и вытрите насухо ---  наличие крема или других посторонних веществ на коже может приводить к завышению результата уровня глюкозы.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Сделайте прокол на боковой поверхности подушечки пальца и прикоснитесь заборным кончиком тест-полоски к капле крови --- неправильное введение или сгибание тест-полоски, нанесение крови до активации глюкометра, размазывание капли крови перед измерением, нанесение крови с перерывами, медленное нанесение капли крови может привести к неправильной работе глюкометра и тест не будет выполнен.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Запишите результат в дневнике самоконтроля --- введение дневника поможет врачу оценить эффективность терапии и принять решение о необходимости ее коррекции.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0" name="Google Shape;200;p5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6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Важно контролировать глюкозу не только натощак, но и в другие важные моменты, как например: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-     перед едой и через 2 часа после еды, чтобы оценить эффект сахароснижающей терапии, и понять как различные продукты питания и блюда влияют на уровень глюкозы в крови.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перед физической активностью, например перед длительной прогулкой, работой в саду, интенсивной уборкой, и особенно важно перед непривычной нагрузкой, например езда на велосипеде или хождение на лыжах впервые в сезоне – это повысит настороженность к падению сахара и понимание индивидуальной реакции на различные виды нагрузок,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при плохом самочувствии, повышении температуры тела, боли, симптомах гипогликемии – это поможет лучше понимать свой организм и вовремя отреагировать.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6" name="Google Shape;236;p6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7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 настоящее время появились новые надежные способы измерения уровня сахара в крови, как с помощью глюкометров, так и посредством датчиков, помещаемых под кожу (непрерывные мониторы уровня глюкозы), благодаря чему людям с диабетом стало проще и безопаснее избегать как низкого, так и высокого уровня сахара в крови.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НМГ – непрерывное мониторирование глюкозы – способ исследования, который помогает оценить, насколько сильно изменяется глюкоза в течение дня, выявить эпизоды повышения гликемии, а также снижения гликемии, в том числе не сопровождающиеся симптомами или возникающие в ночное время.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НМГ в реальном времени дает информацию об уровне глюкозы каждые 1–5 минут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Система флэш-мониторирования измеряет уровень глюкозы непрерывно (без прокола кожи),  при этом требуется сканирование датчика не реже одного раза каждые 8 часов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8" name="Google Shape;268;p7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Существуют определенные правила проведения самоконтроля. Частота измерения уровня сахара крови зависит от той сахароснижающей терапии, которую Вы получаете. Ваш врач может подсказать Вам, с какой частотой необходимо проводить самоконтроль.. Если Вы принимаете только таблетированные сахароснижающие препараты либо таблетированные сахароснижающие препараты в сочетании с инсулином продленного действия, то Вы должны измерять гликемию не менее 1 раза в сутки в разное время + 1 гликемический профиль (не менее 4 раз в сутки) в неделю; возможно уменьшение частоты при использовании только препаратов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 низким риском гипогликемии, такими как метформин, ингибиторы ДПП-4.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Если Вы для лечения сахарного диабета используете препарат, содержащий в одном флаконе или шприц-ручке готовую смесь инсулинов с разной продолжительностью действия, то измерять гликемию нужно не менее 2 раз в сутки в разное время + гликемический профиль (не менее 4 раз в сутки) в неделю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Если сахарный диабет у Вас диагностировали недавно либо Ваш уровень гликемии не соответствует целям, выбранным для Вас Вашим врачом, либо если Ваше лечение требует многократных инъекций инсулина – необходимо более частое измерение гликемии: не менее 4 раз в сутки (до еды, через 2 часа после еды, на ночь, периодически ночью)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Существуют определенные правила проведения самоконтроля. Частота измерения уровня сахара крови зависит от той сахароснижающей терапии, которую Вы получаете. Ваш врач может подсказать Вам, с какой частотой необходимо проводить самоконтроль.. Если Вы принимаете только таблетированные сахароснижающие препараты либо таблетированные сахароснижающие препараты в сочетании с инсулином продленного действия, то Вы должны измерять гликемию не менее 1 раза в сутки в разное время + 1 гликемический профиль (не менее 4 раз в сутки) в неделю; возможно уменьшение частоты при использовании только препаратов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 низким риском гипогликемии, такими как метформин, ингибиторы ДПП-4.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Если Вы для лечения сахарного диабета используете препарат, содержащий в одном флаконе или шприц-ручке готовую смесь инсулинов с разной продолжительностью действия, то измерять гликемию нужно не менее 2 раз в сутки в разное время + гликемический профиль (не менее 4 раз в сутки) в неделю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Если сахарный диабет у Вас диагностировали недавно либо Ваш уровень гликемии не соответствует целям, выбранным для Вас Вашим врачом, либо если Ваше лечение требует многократных инъекций инсулина – необходимо более частое измерение гликемии: не менее 4 раз в сутки (до еды, через 2 часа после еды, на ночь, периодически ночью)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87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6" name="Google Shape;516;p11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1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Для проведения правильного контроля глюкозы с помощью глюкометра следует соблюдать определенную технику, что поможет избавить вас от получения неверных результатов: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Вымойте руки теплой водой с мылом и вытрите насухо ---  наличие крема или других посторонних веществ на коже может приводить к завышению результата уровня глюкозы.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Сделайте прокол на боковой поверхности подушечки пальца и прикоснитесь заборным кончиком тест-полоски к капле крови --- неправильное введение или сгибание тест-полоски, нанесение крови до активации глюкометра, размазывание капли крови перед измерением, нанесение крови с перерывами, медленное нанесение капли крови может привести к неправильной работе глюкометра и тест не будет выполнен.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Запишите результат в дневнике самоконтроля --- введение дневника поможет врачу оценить эффективность терапии и принять решение о необходимости ее коррекции.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18" name="Google Shape;518;p11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13:notes"/>
          <p:cNvSpPr txBox="1">
            <a:spLocks noGrp="1"/>
          </p:cNvSpPr>
          <p:nvPr>
            <p:ph type="body" idx="1"/>
          </p:nvPr>
        </p:nvSpPr>
        <p:spPr bwMode="auto"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Как правило, при сахарном диабете гипогликемия возникает в том случае, когда имеется дисбаланс между поступлением углеводов в кровь и уровнем инсулина. Наиболее часто к развитию такого состояния ведут следующие ситуации: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1. Передозировка инсулина или таблетированных сахароснижающих препаратов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2. Пропуск приема пищи или пища без углеводов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3. Повышенная физическая активность без перекусов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4. Прием алкоголя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/>
              <a:t>Вероятность развития гипогликемии увеличивается в том случае, если имеется нарушение функции почек, заболевания ЖКТ, в том числе замедление опорожнения желудка, рвота либо ошибки в технике инъекций инсулина и неисправность средств самоконтроля и средств введения инсулина.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5" name="Google Shape;555;p13:notes"/>
          <p:cNvSpPr txBox="1">
            <a:spLocks noGrp="1"/>
          </p:cNvSpPr>
          <p:nvPr>
            <p:ph type="sldNum" idx="12"/>
          </p:nvPr>
        </p:nvSpPr>
        <p:spPr bwMode="auto">
          <a:xfrm>
            <a:off x="11387137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955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Рисунок 9">
            <a:extLst>
              <a:ext uri="{FF2B5EF4-FFF2-40B4-BE49-F238E27FC236}">
                <a16:creationId xmlns:a16="http://schemas.microsoft.com/office/drawing/2014/main" id="{147BE4CB-82B1-6D9E-ED7B-83B6086B497C}"/>
              </a:ext>
            </a:extLst>
          </p:cNvPr>
          <p:cNvSpPr/>
          <p:nvPr userDrawn="1"/>
        </p:nvSpPr>
        <p:spPr>
          <a:xfrm>
            <a:off x="4762" y="5700"/>
            <a:ext cx="19418641" cy="9426722"/>
          </a:xfrm>
          <a:custGeom>
            <a:avLst/>
            <a:gdLst>
              <a:gd name="connsiteX0" fmla="*/ 0 w 17857470"/>
              <a:gd name="connsiteY0" fmla="*/ 8668857 h 8668856"/>
              <a:gd name="connsiteX1" fmla="*/ 1601153 w 17857470"/>
              <a:gd name="connsiteY1" fmla="*/ 6709933 h 8668856"/>
              <a:gd name="connsiteX2" fmla="*/ 6173153 w 17857470"/>
              <a:gd name="connsiteY2" fmla="*/ 6844834 h 8668856"/>
              <a:gd name="connsiteX3" fmla="*/ 10311765 w 17857470"/>
              <a:gd name="connsiteY3" fmla="*/ 5713371 h 8668856"/>
              <a:gd name="connsiteX4" fmla="*/ 14504670 w 17857470"/>
              <a:gd name="connsiteY4" fmla="*/ 3096088 h 8668856"/>
              <a:gd name="connsiteX5" fmla="*/ 17857470 w 17857470"/>
              <a:gd name="connsiteY5" fmla="*/ 0 h 8668856"/>
              <a:gd name="connsiteX6" fmla="*/ 0 w 17857470"/>
              <a:gd name="connsiteY6" fmla="*/ 0 h 8668856"/>
              <a:gd name="connsiteX7" fmla="*/ 0 w 17857470"/>
              <a:gd name="connsiteY7" fmla="*/ 8668857 h 86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57470" h="8668856">
                <a:moveTo>
                  <a:pt x="0" y="8668857"/>
                </a:moveTo>
                <a:cubicBezTo>
                  <a:pt x="0" y="8668857"/>
                  <a:pt x="314325" y="6675732"/>
                  <a:pt x="1601153" y="6709933"/>
                </a:cubicBezTo>
                <a:cubicBezTo>
                  <a:pt x="2887980" y="6744133"/>
                  <a:pt x="4716780" y="7317941"/>
                  <a:pt x="6173153" y="6844834"/>
                </a:cubicBezTo>
                <a:cubicBezTo>
                  <a:pt x="7130415" y="6534181"/>
                  <a:pt x="8272463" y="5527169"/>
                  <a:pt x="10311765" y="5713371"/>
                </a:cubicBezTo>
                <a:cubicBezTo>
                  <a:pt x="11530965" y="5824522"/>
                  <a:pt x="14199870" y="5468268"/>
                  <a:pt x="14504670" y="3096088"/>
                </a:cubicBezTo>
                <a:cubicBezTo>
                  <a:pt x="14899958" y="19950"/>
                  <a:pt x="17857470" y="0"/>
                  <a:pt x="17857470" y="0"/>
                </a:cubicBezTo>
                <a:lnTo>
                  <a:pt x="0" y="0"/>
                </a:lnTo>
                <a:lnTo>
                  <a:pt x="0" y="8668857"/>
                </a:lnTo>
                <a:close/>
              </a:path>
            </a:pathLst>
          </a:custGeom>
          <a:solidFill>
            <a:srgbClr val="FFF2CD"/>
          </a:solidFill>
          <a:ln w="9525" cap="flat">
            <a:solidFill>
              <a:srgbClr val="FFF2CD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Google Shape;21;p42"/>
          <p:cNvSpPr txBox="1">
            <a:spLocks noGrp="1"/>
          </p:cNvSpPr>
          <p:nvPr>
            <p:ph type="ctrTitle"/>
          </p:nvPr>
        </p:nvSpPr>
        <p:spPr bwMode="auto">
          <a:xfrm>
            <a:off x="707707" y="3199575"/>
            <a:ext cx="10646093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400" b="1">
                <a:solidFill>
                  <a:schemeClr val="tx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22" name="Google Shape;22;p42"/>
          <p:cNvSpPr txBox="1">
            <a:spLocks noGrp="1"/>
          </p:cNvSpPr>
          <p:nvPr>
            <p:ph type="subTitle" idx="1"/>
          </p:nvPr>
        </p:nvSpPr>
        <p:spPr bwMode="auto">
          <a:xfrm>
            <a:off x="707707" y="8291513"/>
            <a:ext cx="752189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tx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588982-DF4C-0989-FA13-48BB1113C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707" y="9867900"/>
            <a:ext cx="7673975" cy="3810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CA735DE-0E99-DD29-C055-FE39DD0BD4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7707" y="10763250"/>
            <a:ext cx="10207625" cy="381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Google Shape;111;p3">
            <a:extLst>
              <a:ext uri="{FF2B5EF4-FFF2-40B4-BE49-F238E27FC236}">
                <a16:creationId xmlns:a16="http://schemas.microsoft.com/office/drawing/2014/main" id="{854BABF1-C6B0-EEB1-A8EE-5DF3B0079345}"/>
              </a:ext>
            </a:extLst>
          </p:cNvPr>
          <p:cNvSpPr/>
          <p:nvPr userDrawn="1"/>
        </p:nvSpPr>
        <p:spPr bwMode="auto">
          <a:xfrm rot="10800000" flipH="1">
            <a:off x="15643533" y="10330144"/>
            <a:ext cx="4460567" cy="979206"/>
          </a:xfrm>
          <a:custGeom>
            <a:avLst/>
            <a:gdLst/>
            <a:ahLst/>
            <a:cxnLst/>
            <a:rect l="l" t="t" r="r" b="b"/>
            <a:pathLst>
              <a:path w="6281753" h="1632649" extrusionOk="0">
                <a:moveTo>
                  <a:pt x="6281754" y="1597784"/>
                </a:moveTo>
                <a:cubicBezTo>
                  <a:pt x="5694118" y="1710031"/>
                  <a:pt x="4920521" y="1540317"/>
                  <a:pt x="4469009" y="1245466"/>
                </a:cubicBezTo>
                <a:cubicBezTo>
                  <a:pt x="4160314" y="1044064"/>
                  <a:pt x="3946087" y="784659"/>
                  <a:pt x="3689461" y="551034"/>
                </a:cubicBezTo>
                <a:cubicBezTo>
                  <a:pt x="3432091" y="316871"/>
                  <a:pt x="3101081" y="95061"/>
                  <a:pt x="2700150" y="36521"/>
                </a:cubicBezTo>
                <a:cubicBezTo>
                  <a:pt x="2055238" y="-58004"/>
                  <a:pt x="1849937" y="265313"/>
                  <a:pt x="1109070" y="254034"/>
                </a:cubicBezTo>
                <a:cubicBezTo>
                  <a:pt x="746075" y="248663"/>
                  <a:pt x="343655" y="156287"/>
                  <a:pt x="0" y="0"/>
                </a:cubicBezTo>
                <a:lnTo>
                  <a:pt x="6281754" y="0"/>
                </a:lnTo>
                <a:lnTo>
                  <a:pt x="6281754" y="1597784"/>
                </a:lnTo>
                <a:close/>
              </a:path>
            </a:pathLst>
          </a:custGeom>
          <a:solidFill>
            <a:srgbClr val="FEF3E9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Google Shape;48;p1">
            <a:extLst>
              <a:ext uri="{FF2B5EF4-FFF2-40B4-BE49-F238E27FC236}">
                <a16:creationId xmlns:a16="http://schemas.microsoft.com/office/drawing/2014/main" id="{D78784B6-F851-F191-E98A-52B90D041EEF}"/>
              </a:ext>
            </a:extLst>
          </p:cNvPr>
          <p:cNvSpPr/>
          <p:nvPr userDrawn="1"/>
        </p:nvSpPr>
        <p:spPr bwMode="auto">
          <a:xfrm>
            <a:off x="15061439" y="181"/>
            <a:ext cx="5049496" cy="7152787"/>
          </a:xfrm>
          <a:custGeom>
            <a:avLst/>
            <a:gdLst/>
            <a:ahLst/>
            <a:cxnLst/>
            <a:rect l="l" t="t" r="r" b="b"/>
            <a:pathLst>
              <a:path w="5349428" h="7577651" extrusionOk="0">
                <a:moveTo>
                  <a:pt x="4150805" y="5354833"/>
                </a:moveTo>
                <a:cubicBezTo>
                  <a:pt x="3481644" y="5035303"/>
                  <a:pt x="2939060" y="5342484"/>
                  <a:pt x="2445872" y="5651981"/>
                </a:cubicBezTo>
                <a:cubicBezTo>
                  <a:pt x="1960403" y="5956075"/>
                  <a:pt x="1378456" y="6122015"/>
                  <a:pt x="920772" y="5664330"/>
                </a:cubicBezTo>
                <a:cubicBezTo>
                  <a:pt x="465403" y="5208961"/>
                  <a:pt x="561879" y="4379263"/>
                  <a:pt x="794195" y="3839766"/>
                </a:cubicBezTo>
                <a:cubicBezTo>
                  <a:pt x="1228725" y="2831007"/>
                  <a:pt x="2442013" y="2133289"/>
                  <a:pt x="1811443" y="1075906"/>
                </a:cubicBezTo>
                <a:cubicBezTo>
                  <a:pt x="1588389" y="702349"/>
                  <a:pt x="225369" y="242349"/>
                  <a:pt x="0" y="0"/>
                </a:cubicBezTo>
                <a:lnTo>
                  <a:pt x="5349429" y="0"/>
                </a:lnTo>
                <a:lnTo>
                  <a:pt x="5349429" y="6610572"/>
                </a:lnTo>
                <a:lnTo>
                  <a:pt x="5288456" y="7577652"/>
                </a:lnTo>
                <a:cubicBezTo>
                  <a:pt x="5336309" y="7116109"/>
                  <a:pt x="5131778" y="5823323"/>
                  <a:pt x="4150805" y="5354833"/>
                </a:cubicBezTo>
                <a:close/>
              </a:path>
            </a:pathLst>
          </a:cu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48815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tx2"/>
                </a:solidFill>
                <a:latin typeface="+mn-lt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7" name="Google Shape;61;p1">
            <a:extLst>
              <a:ext uri="{FF2B5EF4-FFF2-40B4-BE49-F238E27FC236}">
                <a16:creationId xmlns:a16="http://schemas.microsoft.com/office/drawing/2014/main" id="{A35BD392-923D-524A-A791-DAE8325186E3}"/>
              </a:ext>
            </a:extLst>
          </p:cNvPr>
          <p:cNvSpPr/>
          <p:nvPr userDrawn="1"/>
        </p:nvSpPr>
        <p:spPr bwMode="auto">
          <a:xfrm>
            <a:off x="-7711" y="11637"/>
            <a:ext cx="1961197" cy="4451984"/>
          </a:xfrm>
          <a:custGeom>
            <a:avLst/>
            <a:gdLst/>
            <a:ahLst/>
            <a:cxnLst/>
            <a:rect l="l" t="t" r="r" b="b"/>
            <a:pathLst>
              <a:path w="1961197" h="4451984" extrusionOk="0">
                <a:moveTo>
                  <a:pt x="508635" y="3377565"/>
                </a:moveTo>
                <a:cubicBezTo>
                  <a:pt x="550545" y="2970848"/>
                  <a:pt x="155258" y="1553528"/>
                  <a:pt x="161925" y="1176338"/>
                </a:cubicBezTo>
                <a:cubicBezTo>
                  <a:pt x="164783" y="996315"/>
                  <a:pt x="273368" y="842010"/>
                  <a:pt x="373380" y="769620"/>
                </a:cubicBezTo>
                <a:cubicBezTo>
                  <a:pt x="499110" y="679133"/>
                  <a:pt x="653415" y="651510"/>
                  <a:pt x="788670" y="566738"/>
                </a:cubicBezTo>
                <a:cubicBezTo>
                  <a:pt x="942975" y="468630"/>
                  <a:pt x="973455" y="312420"/>
                  <a:pt x="1220153" y="296228"/>
                </a:cubicBezTo>
                <a:cubicBezTo>
                  <a:pt x="1473518" y="279083"/>
                  <a:pt x="1854518" y="77153"/>
                  <a:pt x="1961198" y="2858"/>
                </a:cubicBezTo>
                <a:cubicBezTo>
                  <a:pt x="1961198" y="2858"/>
                  <a:pt x="1895475" y="0"/>
                  <a:pt x="1808798" y="0"/>
                </a:cubicBezTo>
                <a:lnTo>
                  <a:pt x="0" y="0"/>
                </a:lnTo>
                <a:lnTo>
                  <a:pt x="0" y="3558540"/>
                </a:lnTo>
                <a:lnTo>
                  <a:pt x="0" y="4451985"/>
                </a:lnTo>
                <a:cubicBezTo>
                  <a:pt x="34290" y="4440555"/>
                  <a:pt x="456248" y="3880485"/>
                  <a:pt x="508635" y="3377565"/>
                </a:cubicBezTo>
                <a:close/>
              </a:path>
            </a:pathLst>
          </a:custGeom>
          <a:solidFill>
            <a:srgbClr val="FFF2CD">
              <a:alpha val="4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2652E7B-B0E4-B19E-0B52-434DB7BAA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75" y="10782300"/>
            <a:ext cx="15249525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61;p1">
            <a:extLst>
              <a:ext uri="{FF2B5EF4-FFF2-40B4-BE49-F238E27FC236}">
                <a16:creationId xmlns:a16="http://schemas.microsoft.com/office/drawing/2014/main" id="{A35BD392-923D-524A-A791-DAE8325186E3}"/>
              </a:ext>
            </a:extLst>
          </p:cNvPr>
          <p:cNvSpPr/>
          <p:nvPr userDrawn="1"/>
        </p:nvSpPr>
        <p:spPr bwMode="auto">
          <a:xfrm>
            <a:off x="-7711" y="11637"/>
            <a:ext cx="1961197" cy="4451984"/>
          </a:xfrm>
          <a:custGeom>
            <a:avLst/>
            <a:gdLst/>
            <a:ahLst/>
            <a:cxnLst/>
            <a:rect l="l" t="t" r="r" b="b"/>
            <a:pathLst>
              <a:path w="1961197" h="4451984" extrusionOk="0">
                <a:moveTo>
                  <a:pt x="508635" y="3377565"/>
                </a:moveTo>
                <a:cubicBezTo>
                  <a:pt x="550545" y="2970848"/>
                  <a:pt x="155258" y="1553528"/>
                  <a:pt x="161925" y="1176338"/>
                </a:cubicBezTo>
                <a:cubicBezTo>
                  <a:pt x="164783" y="996315"/>
                  <a:pt x="273368" y="842010"/>
                  <a:pt x="373380" y="769620"/>
                </a:cubicBezTo>
                <a:cubicBezTo>
                  <a:pt x="499110" y="679133"/>
                  <a:pt x="653415" y="651510"/>
                  <a:pt x="788670" y="566738"/>
                </a:cubicBezTo>
                <a:cubicBezTo>
                  <a:pt x="942975" y="468630"/>
                  <a:pt x="973455" y="312420"/>
                  <a:pt x="1220153" y="296228"/>
                </a:cubicBezTo>
                <a:cubicBezTo>
                  <a:pt x="1473518" y="279083"/>
                  <a:pt x="1854518" y="77153"/>
                  <a:pt x="1961198" y="2858"/>
                </a:cubicBezTo>
                <a:cubicBezTo>
                  <a:pt x="1961198" y="2858"/>
                  <a:pt x="1895475" y="0"/>
                  <a:pt x="1808798" y="0"/>
                </a:cubicBezTo>
                <a:lnTo>
                  <a:pt x="0" y="0"/>
                </a:lnTo>
                <a:lnTo>
                  <a:pt x="0" y="3558540"/>
                </a:lnTo>
                <a:lnTo>
                  <a:pt x="0" y="4451985"/>
                </a:lnTo>
                <a:cubicBezTo>
                  <a:pt x="34290" y="4440555"/>
                  <a:pt x="456248" y="3880485"/>
                  <a:pt x="508635" y="3377565"/>
                </a:cubicBezTo>
                <a:close/>
              </a:path>
            </a:pathLst>
          </a:custGeom>
          <a:solidFill>
            <a:srgbClr val="FFF2CD">
              <a:alpha val="4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Google Shape;144;p4">
            <a:extLst>
              <a:ext uri="{FF2B5EF4-FFF2-40B4-BE49-F238E27FC236}">
                <a16:creationId xmlns:a16="http://schemas.microsoft.com/office/drawing/2014/main" id="{4CEA83DE-08E2-7A74-BD37-DCC2C793E3FC}"/>
              </a:ext>
            </a:extLst>
          </p:cNvPr>
          <p:cNvSpPr/>
          <p:nvPr userDrawn="1"/>
        </p:nvSpPr>
        <p:spPr bwMode="auto">
          <a:xfrm>
            <a:off x="12829928" y="-34653"/>
            <a:ext cx="7274171" cy="3674531"/>
          </a:xfrm>
          <a:custGeom>
            <a:avLst/>
            <a:gdLst/>
            <a:ahLst/>
            <a:cxnLst/>
            <a:rect l="l" t="t" r="r" b="b"/>
            <a:pathLst>
              <a:path w="10691558" h="5400815" extrusionOk="0">
                <a:moveTo>
                  <a:pt x="5716" y="0"/>
                </a:moveTo>
                <a:lnTo>
                  <a:pt x="10691558" y="0"/>
                </a:lnTo>
                <a:lnTo>
                  <a:pt x="10691558" y="5400816"/>
                </a:lnTo>
                <a:cubicBezTo>
                  <a:pt x="10691558" y="5400816"/>
                  <a:pt x="8575978" y="5385115"/>
                  <a:pt x="7372962" y="3581573"/>
                </a:cubicBezTo>
                <a:cubicBezTo>
                  <a:pt x="6169946" y="1778030"/>
                  <a:pt x="5879496" y="1736817"/>
                  <a:pt x="5349619" y="1358054"/>
                </a:cubicBezTo>
                <a:cubicBezTo>
                  <a:pt x="4968893" y="1087228"/>
                  <a:pt x="4295753" y="920415"/>
                  <a:pt x="3846340" y="832102"/>
                </a:cubicBezTo>
                <a:cubicBezTo>
                  <a:pt x="3569626" y="779115"/>
                  <a:pt x="3287026" y="767340"/>
                  <a:pt x="3006387" y="798740"/>
                </a:cubicBezTo>
                <a:cubicBezTo>
                  <a:pt x="2735561" y="828177"/>
                  <a:pt x="2401936" y="867427"/>
                  <a:pt x="2292035" y="890978"/>
                </a:cubicBezTo>
                <a:cubicBezTo>
                  <a:pt x="1978034" y="955740"/>
                  <a:pt x="1622821" y="916490"/>
                  <a:pt x="1430495" y="785002"/>
                </a:cubicBezTo>
                <a:cubicBezTo>
                  <a:pt x="1314707" y="706502"/>
                  <a:pt x="1104719" y="559314"/>
                  <a:pt x="977156" y="471001"/>
                </a:cubicBezTo>
                <a:cubicBezTo>
                  <a:pt x="898656" y="416051"/>
                  <a:pt x="810343" y="376801"/>
                  <a:pt x="718106" y="357176"/>
                </a:cubicBezTo>
                <a:cubicBezTo>
                  <a:pt x="674931" y="347363"/>
                  <a:pt x="631756" y="339513"/>
                  <a:pt x="594468" y="335588"/>
                </a:cubicBezTo>
                <a:cubicBezTo>
                  <a:pt x="368780" y="315963"/>
                  <a:pt x="143092" y="315963"/>
                  <a:pt x="58704" y="174663"/>
                </a:cubicBezTo>
                <a:cubicBezTo>
                  <a:pt x="-25684" y="33363"/>
                  <a:pt x="5716" y="0"/>
                  <a:pt x="5716" y="0"/>
                </a:cubicBezTo>
                <a:close/>
              </a:path>
            </a:pathLst>
          </a:cu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Google Shape;143;p4">
            <a:extLst>
              <a:ext uri="{FF2B5EF4-FFF2-40B4-BE49-F238E27FC236}">
                <a16:creationId xmlns:a16="http://schemas.microsoft.com/office/drawing/2014/main" id="{5B486115-B131-CFBB-1879-BFE838A16D7F}"/>
              </a:ext>
            </a:extLst>
          </p:cNvPr>
          <p:cNvSpPr/>
          <p:nvPr userDrawn="1"/>
        </p:nvSpPr>
        <p:spPr bwMode="auto">
          <a:xfrm rot="10800000" flipH="1">
            <a:off x="13822347" y="9930348"/>
            <a:ext cx="6281753" cy="1379002"/>
          </a:xfrm>
          <a:custGeom>
            <a:avLst/>
            <a:gdLst/>
            <a:ahLst/>
            <a:cxnLst/>
            <a:rect l="l" t="t" r="r" b="b"/>
            <a:pathLst>
              <a:path w="6281753" h="1632649" extrusionOk="0">
                <a:moveTo>
                  <a:pt x="6281754" y="1597784"/>
                </a:moveTo>
                <a:cubicBezTo>
                  <a:pt x="5694118" y="1710031"/>
                  <a:pt x="4920521" y="1540317"/>
                  <a:pt x="4469009" y="1245466"/>
                </a:cubicBezTo>
                <a:cubicBezTo>
                  <a:pt x="4160314" y="1044064"/>
                  <a:pt x="3946087" y="784659"/>
                  <a:pt x="3689461" y="551034"/>
                </a:cubicBezTo>
                <a:cubicBezTo>
                  <a:pt x="3432091" y="316871"/>
                  <a:pt x="3101081" y="95061"/>
                  <a:pt x="2700150" y="36521"/>
                </a:cubicBezTo>
                <a:cubicBezTo>
                  <a:pt x="2055238" y="-58004"/>
                  <a:pt x="1849937" y="265313"/>
                  <a:pt x="1109070" y="254034"/>
                </a:cubicBezTo>
                <a:cubicBezTo>
                  <a:pt x="746075" y="248663"/>
                  <a:pt x="343655" y="156287"/>
                  <a:pt x="0" y="0"/>
                </a:cubicBezTo>
                <a:lnTo>
                  <a:pt x="6281754" y="0"/>
                </a:lnTo>
                <a:lnTo>
                  <a:pt x="6281754" y="1597784"/>
                </a:lnTo>
                <a:close/>
              </a:path>
            </a:pathLst>
          </a:custGeom>
          <a:solidFill>
            <a:srgbClr val="FFF2CD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Текст 11">
            <a:extLst>
              <a:ext uri="{FF2B5EF4-FFF2-40B4-BE49-F238E27FC236}">
                <a16:creationId xmlns:a16="http://schemas.microsoft.com/office/drawing/2014/main" id="{E3CE2D3D-B35B-6069-C409-BE23B6BE8A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752475" y="10782300"/>
            <a:ext cx="15249525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Google Shape;16;p41">
            <a:extLst>
              <a:ext uri="{FF2B5EF4-FFF2-40B4-BE49-F238E27FC236}">
                <a16:creationId xmlns:a16="http://schemas.microsoft.com/office/drawing/2014/main" id="{F3F7F9DF-5D62-9588-9BFF-BC053533309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48815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tx2"/>
                </a:solidFill>
                <a:latin typeface="+mn-lt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05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61;p1">
            <a:extLst>
              <a:ext uri="{FF2B5EF4-FFF2-40B4-BE49-F238E27FC236}">
                <a16:creationId xmlns:a16="http://schemas.microsoft.com/office/drawing/2014/main" id="{A35BD392-923D-524A-A791-DAE8325186E3}"/>
              </a:ext>
            </a:extLst>
          </p:cNvPr>
          <p:cNvSpPr/>
          <p:nvPr userDrawn="1"/>
        </p:nvSpPr>
        <p:spPr bwMode="auto">
          <a:xfrm>
            <a:off x="-7711" y="11637"/>
            <a:ext cx="1961197" cy="4451984"/>
          </a:xfrm>
          <a:custGeom>
            <a:avLst/>
            <a:gdLst/>
            <a:ahLst/>
            <a:cxnLst/>
            <a:rect l="l" t="t" r="r" b="b"/>
            <a:pathLst>
              <a:path w="1961197" h="4451984" extrusionOk="0">
                <a:moveTo>
                  <a:pt x="508635" y="3377565"/>
                </a:moveTo>
                <a:cubicBezTo>
                  <a:pt x="550545" y="2970848"/>
                  <a:pt x="155258" y="1553528"/>
                  <a:pt x="161925" y="1176338"/>
                </a:cubicBezTo>
                <a:cubicBezTo>
                  <a:pt x="164783" y="996315"/>
                  <a:pt x="273368" y="842010"/>
                  <a:pt x="373380" y="769620"/>
                </a:cubicBezTo>
                <a:cubicBezTo>
                  <a:pt x="499110" y="679133"/>
                  <a:pt x="653415" y="651510"/>
                  <a:pt x="788670" y="566738"/>
                </a:cubicBezTo>
                <a:cubicBezTo>
                  <a:pt x="942975" y="468630"/>
                  <a:pt x="973455" y="312420"/>
                  <a:pt x="1220153" y="296228"/>
                </a:cubicBezTo>
                <a:cubicBezTo>
                  <a:pt x="1473518" y="279083"/>
                  <a:pt x="1854518" y="77153"/>
                  <a:pt x="1961198" y="2858"/>
                </a:cubicBezTo>
                <a:cubicBezTo>
                  <a:pt x="1961198" y="2858"/>
                  <a:pt x="1895475" y="0"/>
                  <a:pt x="1808798" y="0"/>
                </a:cubicBezTo>
                <a:lnTo>
                  <a:pt x="0" y="0"/>
                </a:lnTo>
                <a:lnTo>
                  <a:pt x="0" y="3558540"/>
                </a:lnTo>
                <a:lnTo>
                  <a:pt x="0" y="4451985"/>
                </a:lnTo>
                <a:cubicBezTo>
                  <a:pt x="34290" y="4440555"/>
                  <a:pt x="456248" y="3880485"/>
                  <a:pt x="508635" y="3377565"/>
                </a:cubicBezTo>
                <a:close/>
              </a:path>
            </a:pathLst>
          </a:custGeom>
          <a:solidFill>
            <a:srgbClr val="FFF2CD">
              <a:alpha val="4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Google Shape;144;p4">
            <a:extLst>
              <a:ext uri="{FF2B5EF4-FFF2-40B4-BE49-F238E27FC236}">
                <a16:creationId xmlns:a16="http://schemas.microsoft.com/office/drawing/2014/main" id="{4CEA83DE-08E2-7A74-BD37-DCC2C793E3FC}"/>
              </a:ext>
            </a:extLst>
          </p:cNvPr>
          <p:cNvSpPr/>
          <p:nvPr userDrawn="1"/>
        </p:nvSpPr>
        <p:spPr bwMode="auto">
          <a:xfrm>
            <a:off x="12829928" y="-34653"/>
            <a:ext cx="7274171" cy="3674531"/>
          </a:xfrm>
          <a:custGeom>
            <a:avLst/>
            <a:gdLst/>
            <a:ahLst/>
            <a:cxnLst/>
            <a:rect l="l" t="t" r="r" b="b"/>
            <a:pathLst>
              <a:path w="10691558" h="5400815" extrusionOk="0">
                <a:moveTo>
                  <a:pt x="5716" y="0"/>
                </a:moveTo>
                <a:lnTo>
                  <a:pt x="10691558" y="0"/>
                </a:lnTo>
                <a:lnTo>
                  <a:pt x="10691558" y="5400816"/>
                </a:lnTo>
                <a:cubicBezTo>
                  <a:pt x="10691558" y="5400816"/>
                  <a:pt x="8575978" y="5385115"/>
                  <a:pt x="7372962" y="3581573"/>
                </a:cubicBezTo>
                <a:cubicBezTo>
                  <a:pt x="6169946" y="1778030"/>
                  <a:pt x="5879496" y="1736817"/>
                  <a:pt x="5349619" y="1358054"/>
                </a:cubicBezTo>
                <a:cubicBezTo>
                  <a:pt x="4968893" y="1087228"/>
                  <a:pt x="4295753" y="920415"/>
                  <a:pt x="3846340" y="832102"/>
                </a:cubicBezTo>
                <a:cubicBezTo>
                  <a:pt x="3569626" y="779115"/>
                  <a:pt x="3287026" y="767340"/>
                  <a:pt x="3006387" y="798740"/>
                </a:cubicBezTo>
                <a:cubicBezTo>
                  <a:pt x="2735561" y="828177"/>
                  <a:pt x="2401936" y="867427"/>
                  <a:pt x="2292035" y="890978"/>
                </a:cubicBezTo>
                <a:cubicBezTo>
                  <a:pt x="1978034" y="955740"/>
                  <a:pt x="1622821" y="916490"/>
                  <a:pt x="1430495" y="785002"/>
                </a:cubicBezTo>
                <a:cubicBezTo>
                  <a:pt x="1314707" y="706502"/>
                  <a:pt x="1104719" y="559314"/>
                  <a:pt x="977156" y="471001"/>
                </a:cubicBezTo>
                <a:cubicBezTo>
                  <a:pt x="898656" y="416051"/>
                  <a:pt x="810343" y="376801"/>
                  <a:pt x="718106" y="357176"/>
                </a:cubicBezTo>
                <a:cubicBezTo>
                  <a:pt x="674931" y="347363"/>
                  <a:pt x="631756" y="339513"/>
                  <a:pt x="594468" y="335588"/>
                </a:cubicBezTo>
                <a:cubicBezTo>
                  <a:pt x="368780" y="315963"/>
                  <a:pt x="143092" y="315963"/>
                  <a:pt x="58704" y="174663"/>
                </a:cubicBezTo>
                <a:cubicBezTo>
                  <a:pt x="-25684" y="33363"/>
                  <a:pt x="5716" y="0"/>
                  <a:pt x="5716" y="0"/>
                </a:cubicBezTo>
                <a:close/>
              </a:path>
            </a:pathLst>
          </a:cu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239;p6">
            <a:extLst>
              <a:ext uri="{FF2B5EF4-FFF2-40B4-BE49-F238E27FC236}">
                <a16:creationId xmlns:a16="http://schemas.microsoft.com/office/drawing/2014/main" id="{45AFEE55-E9F2-75B2-1E06-A7BE07D591F0}"/>
              </a:ext>
            </a:extLst>
          </p:cNvPr>
          <p:cNvSpPr/>
          <p:nvPr userDrawn="1"/>
        </p:nvSpPr>
        <p:spPr bwMode="auto">
          <a:xfrm rot="10800000" flipH="1">
            <a:off x="17062450" y="10641632"/>
            <a:ext cx="3041650" cy="667718"/>
          </a:xfrm>
          <a:custGeom>
            <a:avLst/>
            <a:gdLst/>
            <a:ahLst/>
            <a:cxnLst/>
            <a:rect l="l" t="t" r="r" b="b"/>
            <a:pathLst>
              <a:path w="6281753" h="1632649" extrusionOk="0">
                <a:moveTo>
                  <a:pt x="6281754" y="1597784"/>
                </a:moveTo>
                <a:cubicBezTo>
                  <a:pt x="5694118" y="1710031"/>
                  <a:pt x="4920521" y="1540317"/>
                  <a:pt x="4469009" y="1245466"/>
                </a:cubicBezTo>
                <a:cubicBezTo>
                  <a:pt x="4160314" y="1044064"/>
                  <a:pt x="3946087" y="784659"/>
                  <a:pt x="3689461" y="551034"/>
                </a:cubicBezTo>
                <a:cubicBezTo>
                  <a:pt x="3432091" y="316871"/>
                  <a:pt x="3101081" y="95061"/>
                  <a:pt x="2700150" y="36521"/>
                </a:cubicBezTo>
                <a:cubicBezTo>
                  <a:pt x="2055238" y="-58004"/>
                  <a:pt x="1849937" y="265313"/>
                  <a:pt x="1109070" y="254034"/>
                </a:cubicBezTo>
                <a:cubicBezTo>
                  <a:pt x="746075" y="248663"/>
                  <a:pt x="343655" y="156287"/>
                  <a:pt x="0" y="0"/>
                </a:cubicBezTo>
                <a:lnTo>
                  <a:pt x="6281754" y="0"/>
                </a:lnTo>
                <a:lnTo>
                  <a:pt x="6281754" y="1597784"/>
                </a:lnTo>
                <a:close/>
              </a:path>
            </a:pathLst>
          </a:custGeom>
          <a:solidFill>
            <a:srgbClr val="FFF2CD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CC3B8396-1AB2-D203-0B10-BAC52A1D0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752475" y="10782300"/>
            <a:ext cx="15249525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Google Shape;16;p41">
            <a:extLst>
              <a:ext uri="{FF2B5EF4-FFF2-40B4-BE49-F238E27FC236}">
                <a16:creationId xmlns:a16="http://schemas.microsoft.com/office/drawing/2014/main" id="{D05A39D7-94BE-C1F3-0520-5BAC2C95260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48815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tx2"/>
                </a:solidFill>
                <a:latin typeface="+mn-lt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11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1097;p29">
            <a:extLst>
              <a:ext uri="{FF2B5EF4-FFF2-40B4-BE49-F238E27FC236}">
                <a16:creationId xmlns:a16="http://schemas.microsoft.com/office/drawing/2014/main" id="{9D922069-34C6-D9EE-5C41-994DE0B87B01}"/>
              </a:ext>
            </a:extLst>
          </p:cNvPr>
          <p:cNvSpPr/>
          <p:nvPr userDrawn="1"/>
        </p:nvSpPr>
        <p:spPr bwMode="auto">
          <a:xfrm rot="5400000">
            <a:off x="13636950" y="4846452"/>
            <a:ext cx="5358439" cy="7575860"/>
          </a:xfrm>
          <a:custGeom>
            <a:avLst/>
            <a:gdLst>
              <a:gd name="connsiteX0" fmla="*/ 4150805 w 5349429"/>
              <a:gd name="connsiteY0" fmla="*/ 5354833 h 7577652"/>
              <a:gd name="connsiteX1" fmla="*/ 2445872 w 5349429"/>
              <a:gd name="connsiteY1" fmla="*/ 5651981 h 7577652"/>
              <a:gd name="connsiteX2" fmla="*/ 920772 w 5349429"/>
              <a:gd name="connsiteY2" fmla="*/ 5664330 h 7577652"/>
              <a:gd name="connsiteX3" fmla="*/ 794195 w 5349429"/>
              <a:gd name="connsiteY3" fmla="*/ 3839766 h 7577652"/>
              <a:gd name="connsiteX4" fmla="*/ 1811443 w 5349429"/>
              <a:gd name="connsiteY4" fmla="*/ 1075906 h 7577652"/>
              <a:gd name="connsiteX5" fmla="*/ 0 w 5349429"/>
              <a:gd name="connsiteY5" fmla="*/ 0 h 7577652"/>
              <a:gd name="connsiteX6" fmla="*/ 5349429 w 5349429"/>
              <a:gd name="connsiteY6" fmla="*/ 0 h 7577652"/>
              <a:gd name="connsiteX7" fmla="*/ 5349429 w 5349429"/>
              <a:gd name="connsiteY7" fmla="*/ 6610572 h 7577652"/>
              <a:gd name="connsiteX8" fmla="*/ 5334953 w 5349429"/>
              <a:gd name="connsiteY8" fmla="*/ 7577652 h 7577652"/>
              <a:gd name="connsiteX9" fmla="*/ 4150805 w 5349429"/>
              <a:gd name="connsiteY9" fmla="*/ 5354833 h 7577652"/>
              <a:gd name="connsiteX0" fmla="*/ 4150805 w 5349429"/>
              <a:gd name="connsiteY0" fmla="*/ 5354833 h 7577652"/>
              <a:gd name="connsiteX1" fmla="*/ 2445872 w 5349429"/>
              <a:gd name="connsiteY1" fmla="*/ 5651981 h 7577652"/>
              <a:gd name="connsiteX2" fmla="*/ 920772 w 5349429"/>
              <a:gd name="connsiteY2" fmla="*/ 5664330 h 7577652"/>
              <a:gd name="connsiteX3" fmla="*/ 794195 w 5349429"/>
              <a:gd name="connsiteY3" fmla="*/ 3839766 h 7577652"/>
              <a:gd name="connsiteX4" fmla="*/ 1811443 w 5349429"/>
              <a:gd name="connsiteY4" fmla="*/ 1075906 h 7577652"/>
              <a:gd name="connsiteX5" fmla="*/ 0 w 5349429"/>
              <a:gd name="connsiteY5" fmla="*/ 0 h 7577652"/>
              <a:gd name="connsiteX6" fmla="*/ 5349429 w 5349429"/>
              <a:gd name="connsiteY6" fmla="*/ 0 h 7577652"/>
              <a:gd name="connsiteX7" fmla="*/ 5349429 w 5349429"/>
              <a:gd name="connsiteY7" fmla="*/ 6610572 h 7577652"/>
              <a:gd name="connsiteX8" fmla="*/ 5334953 w 5349429"/>
              <a:gd name="connsiteY8" fmla="*/ 7577652 h 7577652"/>
              <a:gd name="connsiteX9" fmla="*/ 4150805 w 5349429"/>
              <a:gd name="connsiteY9" fmla="*/ 5354833 h 7577652"/>
              <a:gd name="connsiteX0" fmla="*/ 4150805 w 5359390"/>
              <a:gd name="connsiteY0" fmla="*/ 5354833 h 7601464"/>
              <a:gd name="connsiteX1" fmla="*/ 2445872 w 5359390"/>
              <a:gd name="connsiteY1" fmla="*/ 5651981 h 7601464"/>
              <a:gd name="connsiteX2" fmla="*/ 920772 w 5359390"/>
              <a:gd name="connsiteY2" fmla="*/ 5664330 h 7601464"/>
              <a:gd name="connsiteX3" fmla="*/ 794195 w 5359390"/>
              <a:gd name="connsiteY3" fmla="*/ 3839766 h 7601464"/>
              <a:gd name="connsiteX4" fmla="*/ 1811443 w 5359390"/>
              <a:gd name="connsiteY4" fmla="*/ 1075906 h 7601464"/>
              <a:gd name="connsiteX5" fmla="*/ 0 w 5359390"/>
              <a:gd name="connsiteY5" fmla="*/ 0 h 7601464"/>
              <a:gd name="connsiteX6" fmla="*/ 5349429 w 5359390"/>
              <a:gd name="connsiteY6" fmla="*/ 0 h 7601464"/>
              <a:gd name="connsiteX7" fmla="*/ 5349429 w 5359390"/>
              <a:gd name="connsiteY7" fmla="*/ 6610572 h 7601464"/>
              <a:gd name="connsiteX8" fmla="*/ 5354005 w 5359390"/>
              <a:gd name="connsiteY8" fmla="*/ 7601464 h 7601464"/>
              <a:gd name="connsiteX9" fmla="*/ 4150805 w 5359390"/>
              <a:gd name="connsiteY9" fmla="*/ 5354833 h 7601464"/>
              <a:gd name="connsiteX0" fmla="*/ 4150805 w 5354005"/>
              <a:gd name="connsiteY0" fmla="*/ 5354833 h 7601464"/>
              <a:gd name="connsiteX1" fmla="*/ 2445872 w 5354005"/>
              <a:gd name="connsiteY1" fmla="*/ 5651981 h 7601464"/>
              <a:gd name="connsiteX2" fmla="*/ 920772 w 5354005"/>
              <a:gd name="connsiteY2" fmla="*/ 5664330 h 7601464"/>
              <a:gd name="connsiteX3" fmla="*/ 794195 w 5354005"/>
              <a:gd name="connsiteY3" fmla="*/ 3839766 h 7601464"/>
              <a:gd name="connsiteX4" fmla="*/ 1811443 w 5354005"/>
              <a:gd name="connsiteY4" fmla="*/ 1075906 h 7601464"/>
              <a:gd name="connsiteX5" fmla="*/ 0 w 5354005"/>
              <a:gd name="connsiteY5" fmla="*/ 0 h 7601464"/>
              <a:gd name="connsiteX6" fmla="*/ 5349429 w 5354005"/>
              <a:gd name="connsiteY6" fmla="*/ 0 h 7601464"/>
              <a:gd name="connsiteX7" fmla="*/ 5349429 w 5354005"/>
              <a:gd name="connsiteY7" fmla="*/ 6610572 h 7601464"/>
              <a:gd name="connsiteX8" fmla="*/ 5354005 w 5354005"/>
              <a:gd name="connsiteY8" fmla="*/ 7601464 h 7601464"/>
              <a:gd name="connsiteX9" fmla="*/ 4150805 w 5354005"/>
              <a:gd name="connsiteY9" fmla="*/ 5354833 h 7601464"/>
              <a:gd name="connsiteX0" fmla="*/ 4150805 w 5356089"/>
              <a:gd name="connsiteY0" fmla="*/ 5354833 h 7601464"/>
              <a:gd name="connsiteX1" fmla="*/ 2445872 w 5356089"/>
              <a:gd name="connsiteY1" fmla="*/ 5651981 h 7601464"/>
              <a:gd name="connsiteX2" fmla="*/ 920772 w 5356089"/>
              <a:gd name="connsiteY2" fmla="*/ 5664330 h 7601464"/>
              <a:gd name="connsiteX3" fmla="*/ 794195 w 5356089"/>
              <a:gd name="connsiteY3" fmla="*/ 3839766 h 7601464"/>
              <a:gd name="connsiteX4" fmla="*/ 1811443 w 5356089"/>
              <a:gd name="connsiteY4" fmla="*/ 1075906 h 7601464"/>
              <a:gd name="connsiteX5" fmla="*/ 0 w 5356089"/>
              <a:gd name="connsiteY5" fmla="*/ 0 h 7601464"/>
              <a:gd name="connsiteX6" fmla="*/ 5349429 w 5356089"/>
              <a:gd name="connsiteY6" fmla="*/ 0 h 7601464"/>
              <a:gd name="connsiteX7" fmla="*/ 5349429 w 5356089"/>
              <a:gd name="connsiteY7" fmla="*/ 6610572 h 7601464"/>
              <a:gd name="connsiteX8" fmla="*/ 5354005 w 5356089"/>
              <a:gd name="connsiteY8" fmla="*/ 7601464 h 7601464"/>
              <a:gd name="connsiteX9" fmla="*/ 4150805 w 5356089"/>
              <a:gd name="connsiteY9" fmla="*/ 5354833 h 7601464"/>
              <a:gd name="connsiteX0" fmla="*/ 4150805 w 5358439"/>
              <a:gd name="connsiteY0" fmla="*/ 5354833 h 7601464"/>
              <a:gd name="connsiteX1" fmla="*/ 2445872 w 5358439"/>
              <a:gd name="connsiteY1" fmla="*/ 5651981 h 7601464"/>
              <a:gd name="connsiteX2" fmla="*/ 920772 w 5358439"/>
              <a:gd name="connsiteY2" fmla="*/ 5664330 h 7601464"/>
              <a:gd name="connsiteX3" fmla="*/ 794195 w 5358439"/>
              <a:gd name="connsiteY3" fmla="*/ 3839766 h 7601464"/>
              <a:gd name="connsiteX4" fmla="*/ 1811443 w 5358439"/>
              <a:gd name="connsiteY4" fmla="*/ 1075906 h 7601464"/>
              <a:gd name="connsiteX5" fmla="*/ 0 w 5358439"/>
              <a:gd name="connsiteY5" fmla="*/ 0 h 7601464"/>
              <a:gd name="connsiteX6" fmla="*/ 5349429 w 5358439"/>
              <a:gd name="connsiteY6" fmla="*/ 0 h 7601464"/>
              <a:gd name="connsiteX7" fmla="*/ 5349429 w 5358439"/>
              <a:gd name="connsiteY7" fmla="*/ 6610572 h 7601464"/>
              <a:gd name="connsiteX8" fmla="*/ 5354005 w 5358439"/>
              <a:gd name="connsiteY8" fmla="*/ 7601464 h 7601464"/>
              <a:gd name="connsiteX9" fmla="*/ 4150805 w 5358439"/>
              <a:gd name="connsiteY9" fmla="*/ 5354833 h 760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8439" h="7601464" extrusionOk="0">
                <a:moveTo>
                  <a:pt x="4150805" y="5354833"/>
                </a:moveTo>
                <a:cubicBezTo>
                  <a:pt x="3481644" y="5035303"/>
                  <a:pt x="2939060" y="5342484"/>
                  <a:pt x="2445872" y="5651981"/>
                </a:cubicBezTo>
                <a:cubicBezTo>
                  <a:pt x="1960403" y="5956075"/>
                  <a:pt x="1378456" y="6122015"/>
                  <a:pt x="920772" y="5664330"/>
                </a:cubicBezTo>
                <a:cubicBezTo>
                  <a:pt x="465403" y="5208961"/>
                  <a:pt x="561879" y="4379263"/>
                  <a:pt x="794195" y="3839766"/>
                </a:cubicBezTo>
                <a:cubicBezTo>
                  <a:pt x="1228725" y="2831007"/>
                  <a:pt x="2442013" y="2133289"/>
                  <a:pt x="1811443" y="1075906"/>
                </a:cubicBezTo>
                <a:cubicBezTo>
                  <a:pt x="1588389" y="702349"/>
                  <a:pt x="225369" y="242349"/>
                  <a:pt x="0" y="0"/>
                </a:cubicBezTo>
                <a:lnTo>
                  <a:pt x="5349429" y="0"/>
                </a:lnTo>
                <a:lnTo>
                  <a:pt x="5349429" y="6610572"/>
                </a:lnTo>
                <a:cubicBezTo>
                  <a:pt x="5352920" y="6932932"/>
                  <a:pt x="5364805" y="7179092"/>
                  <a:pt x="5354005" y="7601464"/>
                </a:cubicBezTo>
                <a:cubicBezTo>
                  <a:pt x="5293371" y="7124423"/>
                  <a:pt x="5131778" y="5823323"/>
                  <a:pt x="4150805" y="5354833"/>
                </a:cubicBezTo>
                <a:close/>
              </a:path>
            </a:pathLst>
          </a:cu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61;p1">
            <a:extLst>
              <a:ext uri="{FF2B5EF4-FFF2-40B4-BE49-F238E27FC236}">
                <a16:creationId xmlns:a16="http://schemas.microsoft.com/office/drawing/2014/main" id="{A35BD392-923D-524A-A791-DAE8325186E3}"/>
              </a:ext>
            </a:extLst>
          </p:cNvPr>
          <p:cNvSpPr/>
          <p:nvPr userDrawn="1"/>
        </p:nvSpPr>
        <p:spPr bwMode="auto">
          <a:xfrm>
            <a:off x="-7711" y="11637"/>
            <a:ext cx="1961197" cy="4451984"/>
          </a:xfrm>
          <a:custGeom>
            <a:avLst/>
            <a:gdLst/>
            <a:ahLst/>
            <a:cxnLst/>
            <a:rect l="l" t="t" r="r" b="b"/>
            <a:pathLst>
              <a:path w="1961197" h="4451984" extrusionOk="0">
                <a:moveTo>
                  <a:pt x="508635" y="3377565"/>
                </a:moveTo>
                <a:cubicBezTo>
                  <a:pt x="550545" y="2970848"/>
                  <a:pt x="155258" y="1553528"/>
                  <a:pt x="161925" y="1176338"/>
                </a:cubicBezTo>
                <a:cubicBezTo>
                  <a:pt x="164783" y="996315"/>
                  <a:pt x="273368" y="842010"/>
                  <a:pt x="373380" y="769620"/>
                </a:cubicBezTo>
                <a:cubicBezTo>
                  <a:pt x="499110" y="679133"/>
                  <a:pt x="653415" y="651510"/>
                  <a:pt x="788670" y="566738"/>
                </a:cubicBezTo>
                <a:cubicBezTo>
                  <a:pt x="942975" y="468630"/>
                  <a:pt x="973455" y="312420"/>
                  <a:pt x="1220153" y="296228"/>
                </a:cubicBezTo>
                <a:cubicBezTo>
                  <a:pt x="1473518" y="279083"/>
                  <a:pt x="1854518" y="77153"/>
                  <a:pt x="1961198" y="2858"/>
                </a:cubicBezTo>
                <a:cubicBezTo>
                  <a:pt x="1961198" y="2858"/>
                  <a:pt x="1895475" y="0"/>
                  <a:pt x="1808798" y="0"/>
                </a:cubicBezTo>
                <a:lnTo>
                  <a:pt x="0" y="0"/>
                </a:lnTo>
                <a:lnTo>
                  <a:pt x="0" y="3558540"/>
                </a:lnTo>
                <a:lnTo>
                  <a:pt x="0" y="4451985"/>
                </a:lnTo>
                <a:cubicBezTo>
                  <a:pt x="34290" y="4440555"/>
                  <a:pt x="456248" y="3880485"/>
                  <a:pt x="508635" y="3377565"/>
                </a:cubicBezTo>
                <a:close/>
              </a:path>
            </a:pathLst>
          </a:custGeom>
          <a:solidFill>
            <a:srgbClr val="FFF2CD">
              <a:alpha val="4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CC3B8396-1AB2-D203-0B10-BAC52A1D0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752475" y="10782300"/>
            <a:ext cx="15249525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Google Shape;16;p41">
            <a:extLst>
              <a:ext uri="{FF2B5EF4-FFF2-40B4-BE49-F238E27FC236}">
                <a16:creationId xmlns:a16="http://schemas.microsoft.com/office/drawing/2014/main" id="{D05A39D7-94BE-C1F3-0520-5BAC2C95260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48815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tx2"/>
                </a:solidFill>
                <a:latin typeface="+mn-lt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4" name="Google Shape;1096;p29">
            <a:extLst>
              <a:ext uri="{FF2B5EF4-FFF2-40B4-BE49-F238E27FC236}">
                <a16:creationId xmlns:a16="http://schemas.microsoft.com/office/drawing/2014/main" id="{156058CD-7337-C73C-150D-64D856F71CB0}"/>
              </a:ext>
            </a:extLst>
          </p:cNvPr>
          <p:cNvSpPr/>
          <p:nvPr userDrawn="1"/>
        </p:nvSpPr>
        <p:spPr bwMode="auto">
          <a:xfrm>
            <a:off x="13847953" y="0"/>
            <a:ext cx="6256148" cy="1390639"/>
          </a:xfrm>
          <a:custGeom>
            <a:avLst/>
            <a:gdLst/>
            <a:ahLst/>
            <a:cxnLst/>
            <a:rect l="l" t="t" r="r" b="b"/>
            <a:pathLst>
              <a:path w="6281753" h="1632649" extrusionOk="0">
                <a:moveTo>
                  <a:pt x="6281754" y="1597784"/>
                </a:moveTo>
                <a:cubicBezTo>
                  <a:pt x="5694118" y="1710031"/>
                  <a:pt x="4920521" y="1540317"/>
                  <a:pt x="4469009" y="1245466"/>
                </a:cubicBezTo>
                <a:cubicBezTo>
                  <a:pt x="4160314" y="1044064"/>
                  <a:pt x="3946087" y="784659"/>
                  <a:pt x="3689461" y="551034"/>
                </a:cubicBezTo>
                <a:cubicBezTo>
                  <a:pt x="3432091" y="316871"/>
                  <a:pt x="3101081" y="95061"/>
                  <a:pt x="2700150" y="36521"/>
                </a:cubicBezTo>
                <a:cubicBezTo>
                  <a:pt x="2055238" y="-58004"/>
                  <a:pt x="1849937" y="265313"/>
                  <a:pt x="1109070" y="254034"/>
                </a:cubicBezTo>
                <a:cubicBezTo>
                  <a:pt x="746075" y="248663"/>
                  <a:pt x="343655" y="156287"/>
                  <a:pt x="0" y="0"/>
                </a:cubicBezTo>
                <a:lnTo>
                  <a:pt x="6281754" y="0"/>
                </a:lnTo>
                <a:lnTo>
                  <a:pt x="6281754" y="1597784"/>
                </a:lnTo>
                <a:close/>
              </a:path>
            </a:pathLst>
          </a:custGeom>
          <a:solidFill>
            <a:srgbClr val="FFF2CD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49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Рисунок 4">
            <a:extLst>
              <a:ext uri="{FF2B5EF4-FFF2-40B4-BE49-F238E27FC236}">
                <a16:creationId xmlns:a16="http://schemas.microsoft.com/office/drawing/2014/main" id="{8FDE58EE-C0E5-5079-DB33-123BEC7C039A}"/>
              </a:ext>
            </a:extLst>
          </p:cNvPr>
          <p:cNvSpPr/>
          <p:nvPr userDrawn="1"/>
        </p:nvSpPr>
        <p:spPr>
          <a:xfrm>
            <a:off x="-1047" y="9467849"/>
            <a:ext cx="20104100" cy="1841501"/>
          </a:xfrm>
          <a:custGeom>
            <a:avLst/>
            <a:gdLst>
              <a:gd name="connsiteX0" fmla="*/ 20104100 w 20104100"/>
              <a:gd name="connsiteY0" fmla="*/ 821341 h 1538573"/>
              <a:gd name="connsiteX1" fmla="*/ 14685737 w 20104100"/>
              <a:gd name="connsiteY1" fmla="*/ 515588 h 1538573"/>
              <a:gd name="connsiteX2" fmla="*/ 5913895 w 20104100"/>
              <a:gd name="connsiteY2" fmla="*/ 656558 h 1538573"/>
              <a:gd name="connsiteX3" fmla="*/ 0 w 20104100"/>
              <a:gd name="connsiteY3" fmla="*/ 103156 h 1538573"/>
              <a:gd name="connsiteX4" fmla="*/ 0 w 20104100"/>
              <a:gd name="connsiteY4" fmla="*/ 1538573 h 1538573"/>
              <a:gd name="connsiteX5" fmla="*/ 20104100 w 20104100"/>
              <a:gd name="connsiteY5" fmla="*/ 1538573 h 1538573"/>
              <a:gd name="connsiteX6" fmla="*/ 20104100 w 20104100"/>
              <a:gd name="connsiteY6" fmla="*/ 821341 h 153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4100" h="1538573">
                <a:moveTo>
                  <a:pt x="20104100" y="821341"/>
                </a:moveTo>
                <a:cubicBezTo>
                  <a:pt x="20104100" y="821341"/>
                  <a:pt x="18345122" y="387953"/>
                  <a:pt x="14685737" y="515588"/>
                </a:cubicBezTo>
                <a:cubicBezTo>
                  <a:pt x="11026350" y="643223"/>
                  <a:pt x="8567552" y="1010888"/>
                  <a:pt x="5913895" y="656558"/>
                </a:cubicBezTo>
                <a:cubicBezTo>
                  <a:pt x="4563495" y="476536"/>
                  <a:pt x="3249761" y="-270224"/>
                  <a:pt x="0" y="103156"/>
                </a:cubicBezTo>
                <a:lnTo>
                  <a:pt x="0" y="1538573"/>
                </a:lnTo>
                <a:lnTo>
                  <a:pt x="20104100" y="1538573"/>
                </a:lnTo>
                <a:lnTo>
                  <a:pt x="20104100" y="821341"/>
                </a:lnTo>
              </a:path>
            </a:pathLst>
          </a:custGeom>
          <a:solidFill>
            <a:srgbClr val="FEF3E9"/>
          </a:solidFill>
          <a:ln w="1047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B07E91AC-53E6-A563-B9C8-F8A3D1D1E827}"/>
              </a:ext>
            </a:extLst>
          </p:cNvPr>
          <p:cNvSpPr/>
          <p:nvPr userDrawn="1"/>
        </p:nvSpPr>
        <p:spPr>
          <a:xfrm>
            <a:off x="-1047" y="9874012"/>
            <a:ext cx="20105147" cy="1435338"/>
          </a:xfrm>
          <a:custGeom>
            <a:avLst/>
            <a:gdLst>
              <a:gd name="connsiteX0" fmla="*/ 1048 w 20105147"/>
              <a:gd name="connsiteY0" fmla="*/ 77074 h 1435338"/>
              <a:gd name="connsiteX1" fmla="*/ 4507970 w 20105147"/>
              <a:gd name="connsiteY1" fmla="*/ 498079 h 1435338"/>
              <a:gd name="connsiteX2" fmla="*/ 10989683 w 20105147"/>
              <a:gd name="connsiteY2" fmla="*/ 856219 h 1435338"/>
              <a:gd name="connsiteX3" fmla="*/ 13633912 w 20105147"/>
              <a:gd name="connsiteY3" fmla="*/ 686674 h 1435338"/>
              <a:gd name="connsiteX4" fmla="*/ 20105148 w 20105147"/>
              <a:gd name="connsiteY4" fmla="*/ 1435339 h 1435338"/>
              <a:gd name="connsiteX5" fmla="*/ 12618754 w 20105147"/>
              <a:gd name="connsiteY5" fmla="*/ 1435339 h 1435338"/>
              <a:gd name="connsiteX6" fmla="*/ 2157079 w 20105147"/>
              <a:gd name="connsiteY6" fmla="*/ 1435339 h 1435338"/>
              <a:gd name="connsiteX7" fmla="*/ 0 w 20105147"/>
              <a:gd name="connsiteY7" fmla="*/ 1435339 h 1435338"/>
              <a:gd name="connsiteX8" fmla="*/ 0 w 20105147"/>
              <a:gd name="connsiteY8" fmla="*/ 77074 h 143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05147" h="1435338">
                <a:moveTo>
                  <a:pt x="1048" y="77074"/>
                </a:moveTo>
                <a:cubicBezTo>
                  <a:pt x="1048" y="77074"/>
                  <a:pt x="2124602" y="-266779"/>
                  <a:pt x="4507970" y="498079"/>
                </a:cubicBezTo>
                <a:cubicBezTo>
                  <a:pt x="6891338" y="1262936"/>
                  <a:pt x="10989683" y="856219"/>
                  <a:pt x="10989683" y="856219"/>
                </a:cubicBezTo>
                <a:cubicBezTo>
                  <a:pt x="10989683" y="856219"/>
                  <a:pt x="11846647" y="754301"/>
                  <a:pt x="13633912" y="686674"/>
                </a:cubicBezTo>
                <a:cubicBezTo>
                  <a:pt x="15422223" y="619046"/>
                  <a:pt x="20105148" y="1435339"/>
                  <a:pt x="20105148" y="1435339"/>
                </a:cubicBezTo>
                <a:cubicBezTo>
                  <a:pt x="20105148" y="1435339"/>
                  <a:pt x="14183920" y="1435339"/>
                  <a:pt x="12618754" y="1435339"/>
                </a:cubicBezTo>
                <a:cubicBezTo>
                  <a:pt x="11087112" y="1435339"/>
                  <a:pt x="4293205" y="1435339"/>
                  <a:pt x="2157079" y="1435339"/>
                </a:cubicBezTo>
                <a:cubicBezTo>
                  <a:pt x="2157079" y="1435339"/>
                  <a:pt x="1163922" y="1435339"/>
                  <a:pt x="0" y="1435339"/>
                </a:cubicBezTo>
                <a:lnTo>
                  <a:pt x="0" y="77074"/>
                </a:lnTo>
                <a:close/>
              </a:path>
            </a:pathLst>
          </a:custGeom>
          <a:solidFill>
            <a:srgbClr val="FFF2CD"/>
          </a:solidFill>
          <a:ln w="1047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FFF2CD"/>
              </a:solidFill>
            </a:endParaRPr>
          </a:p>
        </p:txBody>
      </p:sp>
      <p:sp>
        <p:nvSpPr>
          <p:cNvPr id="9" name="Google Shape;1329;p38">
            <a:extLst>
              <a:ext uri="{FF2B5EF4-FFF2-40B4-BE49-F238E27FC236}">
                <a16:creationId xmlns:a16="http://schemas.microsoft.com/office/drawing/2014/main" id="{C58A73D1-C94A-7399-D16D-4A54BCF8BC92}"/>
              </a:ext>
            </a:extLst>
          </p:cNvPr>
          <p:cNvSpPr/>
          <p:nvPr userDrawn="1"/>
        </p:nvSpPr>
        <p:spPr bwMode="auto">
          <a:xfrm>
            <a:off x="14512806" y="3447"/>
            <a:ext cx="5591293" cy="2824429"/>
          </a:xfrm>
          <a:custGeom>
            <a:avLst/>
            <a:gdLst/>
            <a:ahLst/>
            <a:cxnLst/>
            <a:rect l="l" t="t" r="r" b="b"/>
            <a:pathLst>
              <a:path w="10691558" h="5400815" extrusionOk="0">
                <a:moveTo>
                  <a:pt x="5716" y="0"/>
                </a:moveTo>
                <a:lnTo>
                  <a:pt x="10691558" y="0"/>
                </a:lnTo>
                <a:lnTo>
                  <a:pt x="10691558" y="5400816"/>
                </a:lnTo>
                <a:cubicBezTo>
                  <a:pt x="10691558" y="5400816"/>
                  <a:pt x="8575978" y="5385115"/>
                  <a:pt x="7372962" y="3581573"/>
                </a:cubicBezTo>
                <a:cubicBezTo>
                  <a:pt x="6169946" y="1778030"/>
                  <a:pt x="5879496" y="1736817"/>
                  <a:pt x="5349619" y="1358054"/>
                </a:cubicBezTo>
                <a:cubicBezTo>
                  <a:pt x="4968893" y="1087228"/>
                  <a:pt x="4295753" y="920415"/>
                  <a:pt x="3846340" y="832102"/>
                </a:cubicBezTo>
                <a:cubicBezTo>
                  <a:pt x="3569626" y="779115"/>
                  <a:pt x="3287026" y="767340"/>
                  <a:pt x="3006387" y="798740"/>
                </a:cubicBezTo>
                <a:cubicBezTo>
                  <a:pt x="2735561" y="828177"/>
                  <a:pt x="2401936" y="867427"/>
                  <a:pt x="2292035" y="890978"/>
                </a:cubicBezTo>
                <a:cubicBezTo>
                  <a:pt x="1978034" y="955740"/>
                  <a:pt x="1622821" y="916490"/>
                  <a:pt x="1430495" y="785002"/>
                </a:cubicBezTo>
                <a:cubicBezTo>
                  <a:pt x="1314707" y="706502"/>
                  <a:pt x="1104719" y="559314"/>
                  <a:pt x="977156" y="471001"/>
                </a:cubicBezTo>
                <a:cubicBezTo>
                  <a:pt x="898656" y="416051"/>
                  <a:pt x="810343" y="376801"/>
                  <a:pt x="718106" y="357176"/>
                </a:cubicBezTo>
                <a:cubicBezTo>
                  <a:pt x="674931" y="347363"/>
                  <a:pt x="631756" y="339513"/>
                  <a:pt x="594468" y="335588"/>
                </a:cubicBezTo>
                <a:cubicBezTo>
                  <a:pt x="368780" y="315963"/>
                  <a:pt x="143092" y="315963"/>
                  <a:pt x="58704" y="174663"/>
                </a:cubicBezTo>
                <a:cubicBezTo>
                  <a:pt x="-25684" y="33363"/>
                  <a:pt x="5716" y="0"/>
                  <a:pt x="5716" y="0"/>
                </a:cubicBezTo>
                <a:close/>
              </a:path>
            </a:pathLst>
          </a:custGeom>
          <a:solidFill>
            <a:srgbClr val="FFF2CD">
              <a:alpha val="42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16;p41">
            <a:extLst>
              <a:ext uri="{FF2B5EF4-FFF2-40B4-BE49-F238E27FC236}">
                <a16:creationId xmlns:a16="http://schemas.microsoft.com/office/drawing/2014/main" id="{91973590-12A2-A344-4A92-3FA7FFC4B7A3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48815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tx2"/>
                </a:solidFill>
                <a:latin typeface="+mn-lt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43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Рисунок 33">
            <a:extLst>
              <a:ext uri="{FF2B5EF4-FFF2-40B4-BE49-F238E27FC236}">
                <a16:creationId xmlns:a16="http://schemas.microsoft.com/office/drawing/2014/main" id="{5203201B-F3B5-7B20-649E-C81DCDD90A55}"/>
              </a:ext>
            </a:extLst>
          </p:cNvPr>
          <p:cNvSpPr/>
          <p:nvPr userDrawn="1"/>
        </p:nvSpPr>
        <p:spPr>
          <a:xfrm rot="5400000">
            <a:off x="10152187" y="-1037682"/>
            <a:ext cx="8914228" cy="10989596"/>
          </a:xfrm>
          <a:custGeom>
            <a:avLst/>
            <a:gdLst>
              <a:gd name="connsiteX0" fmla="*/ 2842716 w 10879255"/>
              <a:gd name="connsiteY0" fmla="*/ 8662810 h 11312488"/>
              <a:gd name="connsiteX1" fmla="*/ 6747672 w 10879255"/>
              <a:gd name="connsiteY1" fmla="*/ 8811645 h 11312488"/>
              <a:gd name="connsiteX2" fmla="*/ 9619443 w 10879255"/>
              <a:gd name="connsiteY2" fmla="*/ 8756094 h 11312488"/>
              <a:gd name="connsiteX3" fmla="*/ 10631710 w 10879255"/>
              <a:gd name="connsiteY3" fmla="*/ 5652575 h 11312488"/>
              <a:gd name="connsiteX4" fmla="*/ 7806427 w 10879255"/>
              <a:gd name="connsiteY4" fmla="*/ 1645567 h 11312488"/>
              <a:gd name="connsiteX5" fmla="*/ 10879256 w 10879255"/>
              <a:gd name="connsiteY5" fmla="*/ 0 h 11312488"/>
              <a:gd name="connsiteX6" fmla="*/ 0 w 10879255"/>
              <a:gd name="connsiteY6" fmla="*/ 0 h 11312488"/>
              <a:gd name="connsiteX7" fmla="*/ 0 w 10879255"/>
              <a:gd name="connsiteY7" fmla="*/ 10114473 h 11312488"/>
              <a:gd name="connsiteX8" fmla="*/ 0 w 10879255"/>
              <a:gd name="connsiteY8" fmla="*/ 11312488 h 11312488"/>
              <a:gd name="connsiteX9" fmla="*/ 2842716 w 10879255"/>
              <a:gd name="connsiteY9" fmla="*/ 8662810 h 1131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79255" h="11312488">
                <a:moveTo>
                  <a:pt x="2842716" y="8662810"/>
                </a:moveTo>
                <a:cubicBezTo>
                  <a:pt x="3978175" y="8174381"/>
                  <a:pt x="5910896" y="8337890"/>
                  <a:pt x="6747672" y="8811645"/>
                </a:cubicBezTo>
                <a:cubicBezTo>
                  <a:pt x="7570503" y="9277015"/>
                  <a:pt x="8867506" y="9217272"/>
                  <a:pt x="9619443" y="8756094"/>
                </a:cubicBezTo>
                <a:cubicBezTo>
                  <a:pt x="10660764" y="8116734"/>
                  <a:pt x="11025692" y="6477455"/>
                  <a:pt x="10631710" y="5652575"/>
                </a:cubicBezTo>
                <a:cubicBezTo>
                  <a:pt x="9893719" y="4108677"/>
                  <a:pt x="6737213" y="3263883"/>
                  <a:pt x="7806427" y="1645567"/>
                </a:cubicBezTo>
                <a:cubicBezTo>
                  <a:pt x="8184139" y="1074335"/>
                  <a:pt x="10496896" y="369991"/>
                  <a:pt x="10879256" y="0"/>
                </a:cubicBezTo>
                <a:lnTo>
                  <a:pt x="0" y="0"/>
                </a:lnTo>
                <a:lnTo>
                  <a:pt x="0" y="10114473"/>
                </a:lnTo>
                <a:lnTo>
                  <a:pt x="0" y="11312488"/>
                </a:lnTo>
                <a:cubicBezTo>
                  <a:pt x="39514" y="10619673"/>
                  <a:pt x="1177298" y="9378684"/>
                  <a:pt x="2842716" y="8662810"/>
                </a:cubicBezTo>
                <a:close/>
              </a:path>
            </a:pathLst>
          </a:custGeom>
          <a:solidFill>
            <a:srgbClr val="FEF3E9"/>
          </a:solidFill>
          <a:ln w="116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" name="Google Shape;1329;p38">
            <a:extLst>
              <a:ext uri="{FF2B5EF4-FFF2-40B4-BE49-F238E27FC236}">
                <a16:creationId xmlns:a16="http://schemas.microsoft.com/office/drawing/2014/main" id="{C4E98CB4-DA08-8021-2B48-AE02A8E59135}"/>
              </a:ext>
            </a:extLst>
          </p:cNvPr>
          <p:cNvSpPr/>
          <p:nvPr userDrawn="1"/>
        </p:nvSpPr>
        <p:spPr bwMode="auto">
          <a:xfrm rot="10800000">
            <a:off x="-3" y="8259097"/>
            <a:ext cx="7374196" cy="3050250"/>
          </a:xfrm>
          <a:custGeom>
            <a:avLst/>
            <a:gdLst/>
            <a:ahLst/>
            <a:cxnLst/>
            <a:rect l="l" t="t" r="r" b="b"/>
            <a:pathLst>
              <a:path w="10691558" h="5400815" extrusionOk="0">
                <a:moveTo>
                  <a:pt x="5716" y="0"/>
                </a:moveTo>
                <a:lnTo>
                  <a:pt x="10691558" y="0"/>
                </a:lnTo>
                <a:lnTo>
                  <a:pt x="10691558" y="5400816"/>
                </a:lnTo>
                <a:cubicBezTo>
                  <a:pt x="10691558" y="5400816"/>
                  <a:pt x="8575978" y="5385115"/>
                  <a:pt x="7372962" y="3581573"/>
                </a:cubicBezTo>
                <a:cubicBezTo>
                  <a:pt x="6169946" y="1778030"/>
                  <a:pt x="5879496" y="1736817"/>
                  <a:pt x="5349619" y="1358054"/>
                </a:cubicBezTo>
                <a:cubicBezTo>
                  <a:pt x="4968893" y="1087228"/>
                  <a:pt x="4295753" y="920415"/>
                  <a:pt x="3846340" y="832102"/>
                </a:cubicBezTo>
                <a:cubicBezTo>
                  <a:pt x="3569626" y="779115"/>
                  <a:pt x="3287026" y="767340"/>
                  <a:pt x="3006387" y="798740"/>
                </a:cubicBezTo>
                <a:cubicBezTo>
                  <a:pt x="2735561" y="828177"/>
                  <a:pt x="2401936" y="867427"/>
                  <a:pt x="2292035" y="890978"/>
                </a:cubicBezTo>
                <a:cubicBezTo>
                  <a:pt x="1978034" y="955740"/>
                  <a:pt x="1622821" y="916490"/>
                  <a:pt x="1430495" y="785002"/>
                </a:cubicBezTo>
                <a:cubicBezTo>
                  <a:pt x="1314707" y="706502"/>
                  <a:pt x="1104719" y="559314"/>
                  <a:pt x="977156" y="471001"/>
                </a:cubicBezTo>
                <a:cubicBezTo>
                  <a:pt x="898656" y="416051"/>
                  <a:pt x="810343" y="376801"/>
                  <a:pt x="718106" y="357176"/>
                </a:cubicBezTo>
                <a:cubicBezTo>
                  <a:pt x="674931" y="347363"/>
                  <a:pt x="631756" y="339513"/>
                  <a:pt x="594468" y="335588"/>
                </a:cubicBezTo>
                <a:cubicBezTo>
                  <a:pt x="368780" y="315963"/>
                  <a:pt x="143092" y="315963"/>
                  <a:pt x="58704" y="174663"/>
                </a:cubicBezTo>
                <a:cubicBezTo>
                  <a:pt x="-25684" y="33363"/>
                  <a:pt x="5716" y="0"/>
                  <a:pt x="5716" y="0"/>
                </a:cubicBezTo>
                <a:close/>
              </a:path>
            </a:pathLst>
          </a:cu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21;p42">
            <a:extLst>
              <a:ext uri="{FF2B5EF4-FFF2-40B4-BE49-F238E27FC236}">
                <a16:creationId xmlns:a16="http://schemas.microsoft.com/office/drawing/2014/main" id="{B76801DA-4E0B-2E5B-D2E9-8C93E6098485}"/>
              </a:ext>
            </a:extLst>
          </p:cNvPr>
          <p:cNvSpPr txBox="1">
            <a:spLocks noGrp="1"/>
          </p:cNvSpPr>
          <p:nvPr>
            <p:ph type="ctrTitle"/>
          </p:nvPr>
        </p:nvSpPr>
        <p:spPr bwMode="auto">
          <a:xfrm>
            <a:off x="707707" y="3199575"/>
            <a:ext cx="10646093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400" b="1">
                <a:solidFill>
                  <a:schemeClr val="tx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44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ftr" idx="11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dt" idx="10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6" r:id="rId5"/>
    <p:sldLayoutId id="2147483654" r:id="rId6"/>
    <p:sldLayoutId id="2147483655" r:id="rId7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5.svg"/><Relationship Id="rId3" Type="http://schemas.openxmlformats.org/officeDocument/2006/relationships/image" Target="../media/image63.png"/><Relationship Id="rId7" Type="http://schemas.openxmlformats.org/officeDocument/2006/relationships/image" Target="../media/image73.jp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59.svg"/><Relationship Id="rId5" Type="http://schemas.openxmlformats.org/officeDocument/2006/relationships/image" Target="../media/image71.png"/><Relationship Id="rId15" Type="http://schemas.openxmlformats.org/officeDocument/2006/relationships/image" Target="../media/image77.svg"/><Relationship Id="rId10" Type="http://schemas.openxmlformats.org/officeDocument/2006/relationships/image" Target="../media/image58.png"/><Relationship Id="rId4" Type="http://schemas.openxmlformats.org/officeDocument/2006/relationships/image" Target="../media/image70.png"/><Relationship Id="rId9" Type="http://schemas.openxmlformats.org/officeDocument/2006/relationships/image" Target="../media/image57.sv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54.png"/><Relationship Id="rId7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7.sv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chart" Target="../charts/chart2.xm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3.svg"/><Relationship Id="rId21" Type="http://schemas.openxmlformats.org/officeDocument/2006/relationships/image" Target="../media/image118.png"/><Relationship Id="rId42" Type="http://schemas.openxmlformats.org/officeDocument/2006/relationships/image" Target="../media/image139.svg"/><Relationship Id="rId47" Type="http://schemas.openxmlformats.org/officeDocument/2006/relationships/image" Target="../media/image144.png"/><Relationship Id="rId63" Type="http://schemas.openxmlformats.org/officeDocument/2006/relationships/image" Target="../media/image160.png"/><Relationship Id="rId68" Type="http://schemas.openxmlformats.org/officeDocument/2006/relationships/image" Target="../media/image165.svg"/><Relationship Id="rId16" Type="http://schemas.openxmlformats.org/officeDocument/2006/relationships/image" Target="../media/image113.svg"/><Relationship Id="rId11" Type="http://schemas.openxmlformats.org/officeDocument/2006/relationships/image" Target="../media/image108.png"/><Relationship Id="rId24" Type="http://schemas.openxmlformats.org/officeDocument/2006/relationships/image" Target="../media/image121.svg"/><Relationship Id="rId32" Type="http://schemas.openxmlformats.org/officeDocument/2006/relationships/image" Target="../media/image129.svg"/><Relationship Id="rId37" Type="http://schemas.openxmlformats.org/officeDocument/2006/relationships/image" Target="../media/image134.png"/><Relationship Id="rId40" Type="http://schemas.openxmlformats.org/officeDocument/2006/relationships/image" Target="../media/image137.svg"/><Relationship Id="rId45" Type="http://schemas.openxmlformats.org/officeDocument/2006/relationships/image" Target="../media/image142.png"/><Relationship Id="rId53" Type="http://schemas.openxmlformats.org/officeDocument/2006/relationships/image" Target="../media/image150.png"/><Relationship Id="rId58" Type="http://schemas.openxmlformats.org/officeDocument/2006/relationships/image" Target="../media/image155.svg"/><Relationship Id="rId66" Type="http://schemas.openxmlformats.org/officeDocument/2006/relationships/image" Target="../media/image163.svg"/><Relationship Id="rId74" Type="http://schemas.openxmlformats.org/officeDocument/2006/relationships/image" Target="../media/image171.svg"/><Relationship Id="rId5" Type="http://schemas.openxmlformats.org/officeDocument/2006/relationships/image" Target="../media/image47.png"/><Relationship Id="rId61" Type="http://schemas.openxmlformats.org/officeDocument/2006/relationships/image" Target="../media/image158.png"/><Relationship Id="rId19" Type="http://schemas.openxmlformats.org/officeDocument/2006/relationships/image" Target="../media/image11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Relationship Id="rId27" Type="http://schemas.openxmlformats.org/officeDocument/2006/relationships/image" Target="../media/image124.png"/><Relationship Id="rId30" Type="http://schemas.openxmlformats.org/officeDocument/2006/relationships/image" Target="../media/image127.svg"/><Relationship Id="rId35" Type="http://schemas.openxmlformats.org/officeDocument/2006/relationships/image" Target="../media/image132.png"/><Relationship Id="rId43" Type="http://schemas.openxmlformats.org/officeDocument/2006/relationships/image" Target="../media/image140.png"/><Relationship Id="rId48" Type="http://schemas.openxmlformats.org/officeDocument/2006/relationships/image" Target="../media/image145.svg"/><Relationship Id="rId56" Type="http://schemas.openxmlformats.org/officeDocument/2006/relationships/image" Target="../media/image153.svg"/><Relationship Id="rId64" Type="http://schemas.openxmlformats.org/officeDocument/2006/relationships/image" Target="../media/image161.svg"/><Relationship Id="rId69" Type="http://schemas.openxmlformats.org/officeDocument/2006/relationships/image" Target="../media/image166.png"/><Relationship Id="rId77" Type="http://schemas.openxmlformats.org/officeDocument/2006/relationships/image" Target="../media/image174.png"/><Relationship Id="rId8" Type="http://schemas.openxmlformats.org/officeDocument/2006/relationships/image" Target="../media/image105.svg"/><Relationship Id="rId51" Type="http://schemas.openxmlformats.org/officeDocument/2006/relationships/image" Target="../media/image148.png"/><Relationship Id="rId72" Type="http://schemas.openxmlformats.org/officeDocument/2006/relationships/image" Target="../media/image169.svg"/><Relationship Id="rId3" Type="http://schemas.openxmlformats.org/officeDocument/2006/relationships/image" Target="../media/image101.png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33" Type="http://schemas.openxmlformats.org/officeDocument/2006/relationships/image" Target="../media/image130.png"/><Relationship Id="rId38" Type="http://schemas.openxmlformats.org/officeDocument/2006/relationships/image" Target="../media/image135.svg"/><Relationship Id="rId46" Type="http://schemas.openxmlformats.org/officeDocument/2006/relationships/image" Target="../media/image143.svg"/><Relationship Id="rId59" Type="http://schemas.openxmlformats.org/officeDocument/2006/relationships/image" Target="../media/image156.png"/><Relationship Id="rId67" Type="http://schemas.openxmlformats.org/officeDocument/2006/relationships/image" Target="../media/image164.png"/><Relationship Id="rId20" Type="http://schemas.openxmlformats.org/officeDocument/2006/relationships/image" Target="../media/image117.svg"/><Relationship Id="rId41" Type="http://schemas.openxmlformats.org/officeDocument/2006/relationships/image" Target="../media/image138.png"/><Relationship Id="rId54" Type="http://schemas.openxmlformats.org/officeDocument/2006/relationships/image" Target="../media/image151.svg"/><Relationship Id="rId62" Type="http://schemas.openxmlformats.org/officeDocument/2006/relationships/image" Target="../media/image159.svg"/><Relationship Id="rId70" Type="http://schemas.openxmlformats.org/officeDocument/2006/relationships/image" Target="../media/image167.svg"/><Relationship Id="rId75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28" Type="http://schemas.openxmlformats.org/officeDocument/2006/relationships/image" Target="../media/image125.svg"/><Relationship Id="rId36" Type="http://schemas.openxmlformats.org/officeDocument/2006/relationships/image" Target="../media/image133.svg"/><Relationship Id="rId49" Type="http://schemas.openxmlformats.org/officeDocument/2006/relationships/image" Target="../media/image146.png"/><Relationship Id="rId57" Type="http://schemas.openxmlformats.org/officeDocument/2006/relationships/image" Target="../media/image154.png"/><Relationship Id="rId10" Type="http://schemas.openxmlformats.org/officeDocument/2006/relationships/image" Target="../media/image107.svg"/><Relationship Id="rId31" Type="http://schemas.openxmlformats.org/officeDocument/2006/relationships/image" Target="../media/image128.png"/><Relationship Id="rId44" Type="http://schemas.openxmlformats.org/officeDocument/2006/relationships/image" Target="../media/image141.svg"/><Relationship Id="rId52" Type="http://schemas.openxmlformats.org/officeDocument/2006/relationships/image" Target="../media/image149.svg"/><Relationship Id="rId60" Type="http://schemas.openxmlformats.org/officeDocument/2006/relationships/image" Target="../media/image157.svg"/><Relationship Id="rId65" Type="http://schemas.openxmlformats.org/officeDocument/2006/relationships/image" Target="../media/image162.png"/><Relationship Id="rId73" Type="http://schemas.openxmlformats.org/officeDocument/2006/relationships/image" Target="../media/image170.png"/><Relationship Id="rId78" Type="http://schemas.openxmlformats.org/officeDocument/2006/relationships/image" Target="../media/image175.svg"/><Relationship Id="rId4" Type="http://schemas.openxmlformats.org/officeDocument/2006/relationships/image" Target="../media/image102.png"/><Relationship Id="rId9" Type="http://schemas.openxmlformats.org/officeDocument/2006/relationships/image" Target="../media/image106.png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9" Type="http://schemas.openxmlformats.org/officeDocument/2006/relationships/image" Target="../media/image136.png"/><Relationship Id="rId34" Type="http://schemas.openxmlformats.org/officeDocument/2006/relationships/image" Target="../media/image131.svg"/><Relationship Id="rId50" Type="http://schemas.openxmlformats.org/officeDocument/2006/relationships/image" Target="../media/image147.svg"/><Relationship Id="rId55" Type="http://schemas.openxmlformats.org/officeDocument/2006/relationships/image" Target="../media/image152.png"/><Relationship Id="rId76" Type="http://schemas.openxmlformats.org/officeDocument/2006/relationships/image" Target="../media/image173.svg"/><Relationship Id="rId7" Type="http://schemas.openxmlformats.org/officeDocument/2006/relationships/image" Target="../media/image104.png"/><Relationship Id="rId71" Type="http://schemas.openxmlformats.org/officeDocument/2006/relationships/image" Target="../media/image168.png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7.svg"/><Relationship Id="rId4" Type="http://schemas.openxmlformats.org/officeDocument/2006/relationships/image" Target="../media/image1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9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8.png"/><Relationship Id="rId18" Type="http://schemas.openxmlformats.org/officeDocument/2006/relationships/image" Target="../media/image191.svg"/><Relationship Id="rId26" Type="http://schemas.openxmlformats.org/officeDocument/2006/relationships/image" Target="../media/image199.svg"/><Relationship Id="rId21" Type="http://schemas.openxmlformats.org/officeDocument/2006/relationships/image" Target="../media/image194.png"/><Relationship Id="rId34" Type="http://schemas.openxmlformats.org/officeDocument/2006/relationships/image" Target="../media/image163.svg"/><Relationship Id="rId7" Type="http://schemas.openxmlformats.org/officeDocument/2006/relationships/image" Target="../media/image126.png"/><Relationship Id="rId12" Type="http://schemas.openxmlformats.org/officeDocument/2006/relationships/image" Target="../media/image187.sv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33" Type="http://schemas.openxmlformats.org/officeDocument/2006/relationships/image" Target="../media/image162.png"/><Relationship Id="rId38" Type="http://schemas.openxmlformats.org/officeDocument/2006/relationships/image" Target="../media/image20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1.svg"/><Relationship Id="rId20" Type="http://schemas.openxmlformats.org/officeDocument/2006/relationships/image" Target="../media/image193.sv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svg"/><Relationship Id="rId11" Type="http://schemas.openxmlformats.org/officeDocument/2006/relationships/image" Target="../media/image186.png"/><Relationship Id="rId24" Type="http://schemas.openxmlformats.org/officeDocument/2006/relationships/image" Target="../media/image197.svg"/><Relationship Id="rId32" Type="http://schemas.openxmlformats.org/officeDocument/2006/relationships/image" Target="../media/image205.svg"/><Relationship Id="rId37" Type="http://schemas.openxmlformats.org/officeDocument/2006/relationships/image" Target="../media/image208.png"/><Relationship Id="rId5" Type="http://schemas.openxmlformats.org/officeDocument/2006/relationships/image" Target="../media/image182.png"/><Relationship Id="rId15" Type="http://schemas.openxmlformats.org/officeDocument/2006/relationships/image" Target="../media/image140.png"/><Relationship Id="rId23" Type="http://schemas.openxmlformats.org/officeDocument/2006/relationships/image" Target="../media/image196.png"/><Relationship Id="rId28" Type="http://schemas.openxmlformats.org/officeDocument/2006/relationships/image" Target="../media/image201.svg"/><Relationship Id="rId36" Type="http://schemas.openxmlformats.org/officeDocument/2006/relationships/image" Target="../media/image207.svg"/><Relationship Id="rId10" Type="http://schemas.openxmlformats.org/officeDocument/2006/relationships/image" Target="../media/image185.svg"/><Relationship Id="rId19" Type="http://schemas.openxmlformats.org/officeDocument/2006/relationships/image" Target="../media/image192.png"/><Relationship Id="rId31" Type="http://schemas.openxmlformats.org/officeDocument/2006/relationships/image" Target="../media/image204.png"/><Relationship Id="rId4" Type="http://schemas.openxmlformats.org/officeDocument/2006/relationships/image" Target="../media/image181.png"/><Relationship Id="rId9" Type="http://schemas.openxmlformats.org/officeDocument/2006/relationships/image" Target="../media/image184.png"/><Relationship Id="rId14" Type="http://schemas.openxmlformats.org/officeDocument/2006/relationships/image" Target="../media/image189.svg"/><Relationship Id="rId22" Type="http://schemas.openxmlformats.org/officeDocument/2006/relationships/image" Target="../media/image195.svg"/><Relationship Id="rId27" Type="http://schemas.openxmlformats.org/officeDocument/2006/relationships/image" Target="../media/image200.png"/><Relationship Id="rId30" Type="http://schemas.openxmlformats.org/officeDocument/2006/relationships/image" Target="../media/image203.svg"/><Relationship Id="rId35" Type="http://schemas.openxmlformats.org/officeDocument/2006/relationships/image" Target="../media/image206.png"/><Relationship Id="rId8" Type="http://schemas.openxmlformats.org/officeDocument/2006/relationships/image" Target="../media/image127.svg"/><Relationship Id="rId3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svg"/><Relationship Id="rId3" Type="http://schemas.openxmlformats.org/officeDocument/2006/relationships/image" Target="../media/image210.png"/><Relationship Id="rId7" Type="http://schemas.openxmlformats.org/officeDocument/2006/relationships/image" Target="../media/image213.png"/><Relationship Id="rId12" Type="http://schemas.openxmlformats.org/officeDocument/2006/relationships/image" Target="../media/image218.svg"/><Relationship Id="rId2" Type="http://schemas.openxmlformats.org/officeDocument/2006/relationships/hyperlink" Target="https://scardio.ru/content/Guidelines/KR_NLO_2023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217.png"/><Relationship Id="rId5" Type="http://schemas.openxmlformats.org/officeDocument/2006/relationships/image" Target="../media/image212.png"/><Relationship Id="rId10" Type="http://schemas.openxmlformats.org/officeDocument/2006/relationships/image" Target="../media/image216.svg"/><Relationship Id="rId4" Type="http://schemas.openxmlformats.org/officeDocument/2006/relationships/image" Target="../media/image211.png"/><Relationship Id="rId9" Type="http://schemas.openxmlformats.org/officeDocument/2006/relationships/image" Target="../media/image2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sv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12" Type="http://schemas.openxmlformats.org/officeDocument/2006/relationships/image" Target="../media/image229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sv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svg"/><Relationship Id="rId4" Type="http://schemas.openxmlformats.org/officeDocument/2006/relationships/image" Target="../media/image221.svg"/><Relationship Id="rId9" Type="http://schemas.openxmlformats.org/officeDocument/2006/relationships/image" Target="../media/image2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2.png"/><Relationship Id="rId18" Type="http://schemas.openxmlformats.org/officeDocument/2006/relationships/image" Target="../media/image247.png"/><Relationship Id="rId3" Type="http://schemas.openxmlformats.org/officeDocument/2006/relationships/chart" Target="../charts/chart7.xml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17" Type="http://schemas.openxmlformats.org/officeDocument/2006/relationships/image" Target="../media/image24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240.png"/><Relationship Id="rId5" Type="http://schemas.openxmlformats.org/officeDocument/2006/relationships/image" Target="../media/image3.png"/><Relationship Id="rId15" Type="http://schemas.openxmlformats.org/officeDocument/2006/relationships/image" Target="../media/image244.png"/><Relationship Id="rId10" Type="http://schemas.openxmlformats.org/officeDocument/2006/relationships/image" Target="../media/image239.png"/><Relationship Id="rId4" Type="http://schemas.openxmlformats.org/officeDocument/2006/relationships/image" Target="../media/image90.png"/><Relationship Id="rId9" Type="http://schemas.openxmlformats.org/officeDocument/2006/relationships/image" Target="../media/image238.png"/><Relationship Id="rId14" Type="http://schemas.openxmlformats.org/officeDocument/2006/relationships/image" Target="../media/image2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49.svg"/><Relationship Id="rId7" Type="http://schemas.openxmlformats.org/officeDocument/2006/relationships/image" Target="../media/image253.sv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2.png"/><Relationship Id="rId5" Type="http://schemas.openxmlformats.org/officeDocument/2006/relationships/image" Target="../media/image251.svg"/><Relationship Id="rId4" Type="http://schemas.openxmlformats.org/officeDocument/2006/relationships/image" Target="../media/image250.png"/><Relationship Id="rId9" Type="http://schemas.openxmlformats.org/officeDocument/2006/relationships/image" Target="../media/image255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42EC0BB-B9FA-D9F1-63B6-67455B7F6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351" y="8287747"/>
            <a:ext cx="9310113" cy="861774"/>
          </a:xfrm>
        </p:spPr>
        <p:txBody>
          <a:bodyPr/>
          <a:lstStyle/>
          <a:p>
            <a:r>
              <a:rPr lang="ru-RU" sz="3600" dirty="0">
                <a:solidFill>
                  <a:srgbClr val="555555"/>
                </a:solidFill>
                <a:latin typeface="+mn-lt"/>
              </a:rPr>
              <a:t>Школа пациента</a:t>
            </a:r>
          </a:p>
          <a:p>
            <a:endParaRPr lang="ru-RU" sz="2000" dirty="0">
              <a:solidFill>
                <a:srgbClr val="555555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7E825-7887-526E-C10F-7AB846754631}"/>
              </a:ext>
            </a:extLst>
          </p:cNvPr>
          <p:cNvSpPr txBox="1"/>
          <p:nvPr/>
        </p:nvSpPr>
        <p:spPr>
          <a:xfrm>
            <a:off x="714351" y="10751575"/>
            <a:ext cx="10866292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07846" rtl="0">
              <a:buClrTx/>
              <a:defRPr/>
            </a:pPr>
            <a:r>
              <a:rPr lang="ru-RU" sz="1319" kern="1200" dirty="0">
                <a:solidFill>
                  <a:srgbClr val="555555"/>
                </a:solidFill>
                <a:ea typeface="+mn-ea"/>
                <a:cs typeface="+mn-cs"/>
              </a:rPr>
              <a:t>Представленная на слайдах информация не заменяет консультацию врача! Обязательно обратитесь за консультацией к врачу!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357C5-50C7-04F6-CB09-B60EF7E45F4E}"/>
              </a:ext>
            </a:extLst>
          </p:cNvPr>
          <p:cNvSpPr txBox="1"/>
          <p:nvPr/>
        </p:nvSpPr>
        <p:spPr>
          <a:xfrm>
            <a:off x="714351" y="9882457"/>
            <a:ext cx="8495915" cy="44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9" b="1" dirty="0">
                <a:solidFill>
                  <a:srgbClr val="555555"/>
                </a:solidFill>
                <a:latin typeface="+mj-lt"/>
              </a:rPr>
              <a:t>Срок использования презентации: до </a:t>
            </a:r>
            <a:r>
              <a:rPr lang="ru-RU" sz="2309" b="1">
                <a:solidFill>
                  <a:srgbClr val="555555"/>
                </a:solidFill>
                <a:latin typeface="+mj-lt"/>
              </a:rPr>
              <a:t>15 мая 2026</a:t>
            </a:r>
            <a:endParaRPr lang="ru-RU" sz="2309" b="1" dirty="0">
              <a:solidFill>
                <a:srgbClr val="555555"/>
              </a:solidFill>
              <a:latin typeface="+mj-lt"/>
            </a:endParaRPr>
          </a:p>
        </p:txBody>
      </p:sp>
      <p:sp>
        <p:nvSpPr>
          <p:cNvPr id="9" name="Google Shape;111;p3">
            <a:extLst>
              <a:ext uri="{FF2B5EF4-FFF2-40B4-BE49-F238E27FC236}">
                <a16:creationId xmlns:a16="http://schemas.microsoft.com/office/drawing/2014/main" id="{F59FDB24-C41F-5C86-29FF-1A57BFC95D30}"/>
              </a:ext>
            </a:extLst>
          </p:cNvPr>
          <p:cNvSpPr/>
          <p:nvPr/>
        </p:nvSpPr>
        <p:spPr bwMode="auto">
          <a:xfrm rot="10800000" flipH="1">
            <a:off x="12236205" y="9582150"/>
            <a:ext cx="7867896" cy="1727200"/>
          </a:xfrm>
          <a:custGeom>
            <a:avLst/>
            <a:gdLst/>
            <a:ahLst/>
            <a:cxnLst/>
            <a:rect l="l" t="t" r="r" b="b"/>
            <a:pathLst>
              <a:path w="6281753" h="1632649" extrusionOk="0">
                <a:moveTo>
                  <a:pt x="6281754" y="1597784"/>
                </a:moveTo>
                <a:cubicBezTo>
                  <a:pt x="5694118" y="1710031"/>
                  <a:pt x="4920521" y="1540317"/>
                  <a:pt x="4469009" y="1245466"/>
                </a:cubicBezTo>
                <a:cubicBezTo>
                  <a:pt x="4160314" y="1044064"/>
                  <a:pt x="3946087" y="784659"/>
                  <a:pt x="3689461" y="551034"/>
                </a:cubicBezTo>
                <a:cubicBezTo>
                  <a:pt x="3432091" y="316871"/>
                  <a:pt x="3101081" y="95061"/>
                  <a:pt x="2700150" y="36521"/>
                </a:cubicBezTo>
                <a:cubicBezTo>
                  <a:pt x="2055238" y="-58004"/>
                  <a:pt x="1849937" y="265313"/>
                  <a:pt x="1109070" y="254034"/>
                </a:cubicBezTo>
                <a:cubicBezTo>
                  <a:pt x="746075" y="248663"/>
                  <a:pt x="343655" y="156287"/>
                  <a:pt x="0" y="0"/>
                </a:cubicBezTo>
                <a:lnTo>
                  <a:pt x="6281754" y="0"/>
                </a:lnTo>
                <a:lnTo>
                  <a:pt x="6281754" y="1597784"/>
                </a:lnTo>
                <a:close/>
              </a:path>
            </a:pathLst>
          </a:custGeom>
          <a:solidFill>
            <a:srgbClr val="FEF3E9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EC06E1-B6E3-136C-C569-95FEC9E85E6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14351" y="2159829"/>
            <a:ext cx="11934849" cy="63358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6400" i="0" dirty="0">
                <a:solidFill>
                  <a:srgbClr val="555555"/>
                </a:solidFill>
                <a:effectLst/>
                <a:latin typeface="+mn-lt"/>
              </a:rPr>
              <a:t>ШКОЛА ДЛЯ ПАЦИЕНТОВ </a:t>
            </a:r>
            <a:br>
              <a:rPr lang="ru-RU" sz="6400" i="0" dirty="0">
                <a:solidFill>
                  <a:srgbClr val="555555"/>
                </a:solidFill>
                <a:effectLst/>
                <a:latin typeface="+mn-lt"/>
              </a:rPr>
            </a:br>
            <a:r>
              <a:rPr lang="ru-RU" sz="6400" i="0" dirty="0">
                <a:solidFill>
                  <a:srgbClr val="555555"/>
                </a:solidFill>
                <a:effectLst/>
                <a:latin typeface="+mn-lt"/>
              </a:rPr>
              <a:t>С САХАРНЫМ ДИАБЕТОМ </a:t>
            </a:r>
            <a:br>
              <a:rPr lang="ru-RU" sz="6400" i="0" dirty="0">
                <a:solidFill>
                  <a:srgbClr val="555555"/>
                </a:solidFill>
                <a:effectLst/>
                <a:latin typeface="+mn-lt"/>
              </a:rPr>
            </a:br>
            <a:r>
              <a:rPr lang="ru-RU" sz="6400" i="0" dirty="0">
                <a:solidFill>
                  <a:srgbClr val="555555"/>
                </a:solidFill>
                <a:effectLst/>
                <a:latin typeface="+mn-lt"/>
              </a:rPr>
              <a:t>2 ТИПА</a:t>
            </a:r>
            <a:endParaRPr lang="ru-RU" sz="6400" dirty="0">
              <a:solidFill>
                <a:srgbClr val="555555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C18749-5BFC-CAC1-18F1-48A2727DE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6181" y="2556747"/>
            <a:ext cx="10413712" cy="68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4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9" name="Google Shape;309;p8"/>
          <p:cNvSpPr txBox="1"/>
          <p:nvPr/>
        </p:nvSpPr>
        <p:spPr bwMode="auto">
          <a:xfrm>
            <a:off x="751740" y="600531"/>
            <a:ext cx="15075082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КРАТНОСТЬ ПРОВЕДЕНИЯ САМОКОНТРОЛЯ 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ЗАВИСИТ ОТ СХЕМЫ ТЕРАПИИ: </a:t>
            </a:r>
            <a:endParaRPr/>
          </a:p>
        </p:txBody>
      </p:sp>
      <p:pic>
        <p:nvPicPr>
          <p:cNvPr id="312" name="Google Shape;312;p8"/>
          <p:cNvPicPr/>
          <p:nvPr/>
        </p:nvPicPr>
        <p:blipFill>
          <a:blip r:embed="rId3">
            <a:alphaModFix/>
          </a:blip>
          <a:stretch/>
        </p:blipFill>
        <p:spPr bwMode="auto">
          <a:xfrm flipH="1">
            <a:off x="15960377" y="906088"/>
            <a:ext cx="3332171" cy="10007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8"/>
          <p:cNvGrpSpPr/>
          <p:nvPr/>
        </p:nvGrpSpPr>
        <p:grpSpPr bwMode="auto">
          <a:xfrm>
            <a:off x="852010" y="5052515"/>
            <a:ext cx="14656929" cy="5137682"/>
            <a:chOff x="852012" y="4352229"/>
            <a:chExt cx="14289978" cy="5410200"/>
          </a:xfrm>
        </p:grpSpPr>
        <p:sp>
          <p:nvSpPr>
            <p:cNvPr id="314" name="Google Shape;314;p8"/>
            <p:cNvSpPr/>
            <p:nvPr/>
          </p:nvSpPr>
          <p:spPr bwMode="auto">
            <a:xfrm>
              <a:off x="852012" y="4352229"/>
              <a:ext cx="14289978" cy="5410200"/>
            </a:xfrm>
            <a:prstGeom prst="roundRect">
              <a:avLst>
                <a:gd name="adj" fmla="val 5047"/>
              </a:avLst>
            </a:prstGeom>
            <a:solidFill>
              <a:srgbClr val="555555">
                <a:alpha val="6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5" name="Google Shape;315;p8"/>
            <p:cNvSpPr/>
            <p:nvPr/>
          </p:nvSpPr>
          <p:spPr bwMode="auto">
            <a:xfrm>
              <a:off x="1081818" y="4736699"/>
              <a:ext cx="13847032" cy="4814325"/>
            </a:xfrm>
            <a:custGeom>
              <a:avLst/>
              <a:gdLst/>
              <a:ahLst/>
              <a:cxnLst/>
              <a:rect l="l" t="t" r="r" b="b"/>
              <a:pathLst>
                <a:path w="7121926" h="4991477" extrusionOk="0">
                  <a:moveTo>
                    <a:pt x="0" y="0"/>
                  </a:moveTo>
                  <a:lnTo>
                    <a:pt x="0" y="4991478"/>
                  </a:lnTo>
                  <a:lnTo>
                    <a:pt x="7121927" y="4991464"/>
                  </a:lnTo>
                  <a:lnTo>
                    <a:pt x="71219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6" name="Google Shape;316;p8"/>
            <p:cNvSpPr txBox="1"/>
            <p:nvPr/>
          </p:nvSpPr>
          <p:spPr bwMode="auto">
            <a:xfrm>
              <a:off x="1242555" y="6301617"/>
              <a:ext cx="1556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понедельник</a:t>
              </a:r>
              <a:endParaRPr/>
            </a:p>
          </p:txBody>
        </p:sp>
        <p:sp>
          <p:nvSpPr>
            <p:cNvPr id="317" name="Google Shape;317;p8"/>
            <p:cNvSpPr txBox="1"/>
            <p:nvPr/>
          </p:nvSpPr>
          <p:spPr bwMode="auto">
            <a:xfrm>
              <a:off x="1242555" y="6790450"/>
              <a:ext cx="1020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вторник</a:t>
              </a:r>
              <a:endParaRPr/>
            </a:p>
          </p:txBody>
        </p:sp>
        <p:sp>
          <p:nvSpPr>
            <p:cNvPr id="318" name="Google Shape;318;p8"/>
            <p:cNvSpPr txBox="1"/>
            <p:nvPr/>
          </p:nvSpPr>
          <p:spPr bwMode="auto">
            <a:xfrm>
              <a:off x="1242555" y="7234557"/>
              <a:ext cx="814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среда</a:t>
              </a:r>
              <a:endParaRPr/>
            </a:p>
          </p:txBody>
        </p:sp>
        <p:sp>
          <p:nvSpPr>
            <p:cNvPr id="319" name="Google Shape;319;p8"/>
            <p:cNvSpPr txBox="1"/>
            <p:nvPr/>
          </p:nvSpPr>
          <p:spPr bwMode="auto">
            <a:xfrm>
              <a:off x="1242555" y="7655625"/>
              <a:ext cx="9935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четверг</a:t>
              </a:r>
              <a:endParaRPr/>
            </a:p>
          </p:txBody>
        </p:sp>
        <p:grpSp>
          <p:nvGrpSpPr>
            <p:cNvPr id="320" name="Google Shape;320;p8"/>
            <p:cNvGrpSpPr/>
            <p:nvPr/>
          </p:nvGrpSpPr>
          <p:grpSpPr bwMode="auto">
            <a:xfrm>
              <a:off x="6409567" y="4497387"/>
              <a:ext cx="2757619" cy="701450"/>
              <a:chOff x="3290346" y="4809233"/>
              <a:chExt cx="2757619" cy="701450"/>
            </a:xfrm>
          </p:grpSpPr>
          <p:sp>
            <p:nvSpPr>
              <p:cNvPr id="321" name="Google Shape;321;p8"/>
              <p:cNvSpPr/>
              <p:nvPr/>
            </p:nvSpPr>
            <p:spPr bwMode="auto">
              <a:xfrm>
                <a:off x="3415690" y="4809233"/>
                <a:ext cx="2506931" cy="568911"/>
              </a:xfrm>
              <a:custGeom>
                <a:avLst/>
                <a:gdLst/>
                <a:ahLst/>
                <a:cxnLst/>
                <a:rect l="l" t="t" r="r" b="b"/>
                <a:pathLst>
                  <a:path w="2506931" h="568911" extrusionOk="0">
                    <a:moveTo>
                      <a:pt x="2506932" y="458432"/>
                    </a:moveTo>
                    <a:cubicBezTo>
                      <a:pt x="2506932" y="529821"/>
                      <a:pt x="2408118" y="568911"/>
                      <a:pt x="2293421" y="568911"/>
                    </a:cubicBezTo>
                    <a:lnTo>
                      <a:pt x="192615" y="568911"/>
                    </a:lnTo>
                    <a:cubicBezTo>
                      <a:pt x="77932" y="568911"/>
                      <a:pt x="0" y="529638"/>
                      <a:pt x="0" y="458432"/>
                    </a:cubicBezTo>
                    <a:lnTo>
                      <a:pt x="0" y="142778"/>
                    </a:lnTo>
                    <a:cubicBezTo>
                      <a:pt x="0" y="71389"/>
                      <a:pt x="77932" y="0"/>
                      <a:pt x="192615" y="0"/>
                    </a:cubicBezTo>
                    <a:lnTo>
                      <a:pt x="2293421" y="0"/>
                    </a:lnTo>
                    <a:cubicBezTo>
                      <a:pt x="2408118" y="0"/>
                      <a:pt x="2506932" y="71389"/>
                      <a:pt x="2506932" y="142594"/>
                    </a:cubicBezTo>
                    <a:lnTo>
                      <a:pt x="2506932" y="458432"/>
                    </a:lnTo>
                    <a:close/>
                  </a:path>
                </a:pathLst>
              </a:custGeom>
              <a:noFill/>
              <a:ln w="85125" cap="flat" cmpd="sng">
                <a:solidFill>
                  <a:srgbClr val="C5CBCC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2" name="Google Shape;322;p8"/>
              <p:cNvSpPr/>
              <p:nvPr/>
            </p:nvSpPr>
            <p:spPr bwMode="auto">
              <a:xfrm>
                <a:off x="3812631" y="5252633"/>
                <a:ext cx="1775735" cy="258050"/>
              </a:xfrm>
              <a:custGeom>
                <a:avLst/>
                <a:gdLst/>
                <a:ahLst/>
                <a:cxnLst/>
                <a:rect l="l" t="t" r="r" b="b"/>
                <a:pathLst>
                  <a:path w="1775735" h="258050" extrusionOk="0">
                    <a:moveTo>
                      <a:pt x="1775736" y="0"/>
                    </a:moveTo>
                    <a:lnTo>
                      <a:pt x="0" y="0"/>
                    </a:lnTo>
                    <a:lnTo>
                      <a:pt x="0" y="258051"/>
                    </a:lnTo>
                    <a:lnTo>
                      <a:pt x="1775736" y="258051"/>
                    </a:lnTo>
                    <a:lnTo>
                      <a:pt x="1775736" y="0"/>
                    </a:lnTo>
                    <a:close/>
                  </a:path>
                </a:pathLst>
              </a:custGeom>
              <a:solidFill>
                <a:srgbClr val="C5CB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3" name="Google Shape;323;p8"/>
              <p:cNvSpPr/>
              <p:nvPr/>
            </p:nvSpPr>
            <p:spPr bwMode="auto">
              <a:xfrm>
                <a:off x="3290346" y="4999665"/>
                <a:ext cx="229806" cy="188045"/>
              </a:xfrm>
              <a:custGeom>
                <a:avLst/>
                <a:gdLst/>
                <a:ahLst/>
                <a:cxnLst/>
                <a:rect l="l" t="t" r="r" b="b"/>
                <a:pathLst>
                  <a:path w="229806" h="188046" extrusionOk="0">
                    <a:moveTo>
                      <a:pt x="229806" y="0"/>
                    </a:moveTo>
                    <a:lnTo>
                      <a:pt x="0" y="0"/>
                    </a:lnTo>
                    <a:lnTo>
                      <a:pt x="0" y="188047"/>
                    </a:lnTo>
                    <a:lnTo>
                      <a:pt x="229806" y="188047"/>
                    </a:lnTo>
                    <a:lnTo>
                      <a:pt x="229806" y="0"/>
                    </a:lnTo>
                    <a:close/>
                  </a:path>
                </a:pathLst>
              </a:custGeom>
              <a:solidFill>
                <a:srgbClr val="70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4" name="Google Shape;324;p8"/>
              <p:cNvSpPr/>
              <p:nvPr/>
            </p:nvSpPr>
            <p:spPr bwMode="auto">
              <a:xfrm>
                <a:off x="5797278" y="4999665"/>
                <a:ext cx="250687" cy="188045"/>
              </a:xfrm>
              <a:custGeom>
                <a:avLst/>
                <a:gdLst/>
                <a:ahLst/>
                <a:cxnLst/>
                <a:rect l="l" t="t" r="r" b="b"/>
                <a:pathLst>
                  <a:path w="250687" h="188046" extrusionOk="0">
                    <a:moveTo>
                      <a:pt x="250687" y="0"/>
                    </a:moveTo>
                    <a:lnTo>
                      <a:pt x="0" y="0"/>
                    </a:lnTo>
                    <a:lnTo>
                      <a:pt x="0" y="188047"/>
                    </a:lnTo>
                    <a:lnTo>
                      <a:pt x="250687" y="188047"/>
                    </a:lnTo>
                    <a:lnTo>
                      <a:pt x="250687" y="0"/>
                    </a:lnTo>
                    <a:close/>
                  </a:path>
                </a:pathLst>
              </a:custGeom>
              <a:solidFill>
                <a:srgbClr val="70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325" name="Google Shape;325;p8"/>
            <p:cNvSpPr/>
            <p:nvPr/>
          </p:nvSpPr>
          <p:spPr bwMode="auto">
            <a:xfrm>
              <a:off x="10936914" y="4736698"/>
              <a:ext cx="2444259" cy="4814325"/>
            </a:xfrm>
            <a:custGeom>
              <a:avLst/>
              <a:gdLst/>
              <a:ahLst/>
              <a:cxnLst/>
              <a:rect l="l" t="t" r="r" b="b"/>
              <a:pathLst>
                <a:path w="2444259" h="4991477" extrusionOk="0">
                  <a:moveTo>
                    <a:pt x="2444259" y="0"/>
                  </a:moveTo>
                  <a:lnTo>
                    <a:pt x="0" y="0"/>
                  </a:lnTo>
                  <a:lnTo>
                    <a:pt x="0" y="4991478"/>
                  </a:lnTo>
                  <a:lnTo>
                    <a:pt x="2444259" y="4991478"/>
                  </a:lnTo>
                  <a:lnTo>
                    <a:pt x="2444259" y="0"/>
                  </a:lnTo>
                  <a:close/>
                </a:path>
              </a:pathLst>
            </a:custGeom>
            <a:solidFill>
              <a:srgbClr val="C5CBCC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6" name="Google Shape;326;p8"/>
            <p:cNvSpPr txBox="1"/>
            <p:nvPr/>
          </p:nvSpPr>
          <p:spPr bwMode="auto">
            <a:xfrm>
              <a:off x="1242555" y="8106961"/>
              <a:ext cx="10567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пятница</a:t>
              </a:r>
              <a:endParaRPr/>
            </a:p>
          </p:txBody>
        </p:sp>
        <p:sp>
          <p:nvSpPr>
            <p:cNvPr id="327" name="Google Shape;327;p8"/>
            <p:cNvSpPr txBox="1"/>
            <p:nvPr/>
          </p:nvSpPr>
          <p:spPr bwMode="auto">
            <a:xfrm>
              <a:off x="1242555" y="8581023"/>
              <a:ext cx="10356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суббота</a:t>
              </a:r>
              <a:endParaRPr/>
            </a:p>
          </p:txBody>
        </p:sp>
        <p:sp>
          <p:nvSpPr>
            <p:cNvPr id="328" name="Google Shape;328;p8"/>
            <p:cNvSpPr txBox="1"/>
            <p:nvPr/>
          </p:nvSpPr>
          <p:spPr bwMode="auto">
            <a:xfrm>
              <a:off x="1242555" y="9049391"/>
              <a:ext cx="15350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воскресение</a:t>
              </a:r>
              <a:endParaRPr/>
            </a:p>
          </p:txBody>
        </p:sp>
        <p:sp>
          <p:nvSpPr>
            <p:cNvPr id="329" name="Google Shape;329;p8"/>
            <p:cNvSpPr txBox="1"/>
            <p:nvPr/>
          </p:nvSpPr>
          <p:spPr bwMode="auto">
            <a:xfrm>
              <a:off x="3078759" y="5518344"/>
              <a:ext cx="1469313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завтрака</a:t>
              </a:r>
              <a:endParaRPr/>
            </a:p>
          </p:txBody>
        </p:sp>
        <p:sp>
          <p:nvSpPr>
            <p:cNvPr id="330" name="Google Shape;330;p8"/>
            <p:cNvSpPr txBox="1"/>
            <p:nvPr/>
          </p:nvSpPr>
          <p:spPr bwMode="auto">
            <a:xfrm>
              <a:off x="4537389" y="5387538"/>
              <a:ext cx="1697334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завтрака</a:t>
              </a:r>
              <a:endParaRPr/>
            </a:p>
          </p:txBody>
        </p:sp>
        <p:sp>
          <p:nvSpPr>
            <p:cNvPr id="331" name="Google Shape;331;p8"/>
            <p:cNvSpPr txBox="1"/>
            <p:nvPr/>
          </p:nvSpPr>
          <p:spPr bwMode="auto">
            <a:xfrm>
              <a:off x="6348096" y="5518344"/>
              <a:ext cx="116570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обеда</a:t>
              </a:r>
              <a:endParaRPr/>
            </a:p>
          </p:txBody>
        </p:sp>
        <p:sp>
          <p:nvSpPr>
            <p:cNvPr id="332" name="Google Shape;332;p8"/>
            <p:cNvSpPr txBox="1"/>
            <p:nvPr/>
          </p:nvSpPr>
          <p:spPr bwMode="auto">
            <a:xfrm>
              <a:off x="9475620" y="5518344"/>
              <a:ext cx="118282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ужина</a:t>
              </a:r>
              <a:endParaRPr/>
            </a:p>
          </p:txBody>
        </p:sp>
        <p:sp>
          <p:nvSpPr>
            <p:cNvPr id="333" name="Google Shape;333;p8"/>
            <p:cNvSpPr txBox="1"/>
            <p:nvPr/>
          </p:nvSpPr>
          <p:spPr bwMode="auto">
            <a:xfrm>
              <a:off x="7496165" y="5387538"/>
              <a:ext cx="203687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обеда</a:t>
              </a:r>
              <a:endParaRPr/>
            </a:p>
          </p:txBody>
        </p:sp>
        <p:sp>
          <p:nvSpPr>
            <p:cNvPr id="334" name="Google Shape;334;p8"/>
            <p:cNvSpPr txBox="1"/>
            <p:nvPr/>
          </p:nvSpPr>
          <p:spPr bwMode="auto">
            <a:xfrm>
              <a:off x="10779083" y="5387538"/>
              <a:ext cx="203687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ужина</a:t>
              </a:r>
              <a:endParaRPr/>
            </a:p>
          </p:txBody>
        </p:sp>
        <p:sp>
          <p:nvSpPr>
            <p:cNvPr id="335" name="Google Shape;335;p8"/>
            <p:cNvSpPr txBox="1"/>
            <p:nvPr/>
          </p:nvSpPr>
          <p:spPr bwMode="auto">
            <a:xfrm>
              <a:off x="12602410" y="5518344"/>
              <a:ext cx="115448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на ночь</a:t>
              </a:r>
              <a:endParaRPr/>
            </a:p>
          </p:txBody>
        </p:sp>
        <p:sp>
          <p:nvSpPr>
            <p:cNvPr id="336" name="Google Shape;336;p8"/>
            <p:cNvSpPr txBox="1"/>
            <p:nvPr/>
          </p:nvSpPr>
          <p:spPr bwMode="auto">
            <a:xfrm>
              <a:off x="13862967" y="5518344"/>
              <a:ext cx="115448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ночью</a:t>
              </a:r>
              <a:endParaRPr/>
            </a:p>
          </p:txBody>
        </p:sp>
        <p:cxnSp>
          <p:nvCxnSpPr>
            <p:cNvPr id="337" name="Google Shape;337;p8"/>
            <p:cNvCxnSpPr>
              <a:cxnSpLocks/>
            </p:cNvCxnSpPr>
            <p:nvPr/>
          </p:nvCxnSpPr>
          <p:spPr bwMode="auto">
            <a:xfrm>
              <a:off x="936625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8"/>
            <p:cNvCxnSpPr>
              <a:cxnSpLocks/>
            </p:cNvCxnSpPr>
            <p:nvPr/>
          </p:nvCxnSpPr>
          <p:spPr bwMode="auto">
            <a:xfrm>
              <a:off x="1242555" y="6752953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8"/>
            <p:cNvCxnSpPr>
              <a:cxnSpLocks/>
            </p:cNvCxnSpPr>
            <p:nvPr/>
          </p:nvCxnSpPr>
          <p:spPr bwMode="auto">
            <a:xfrm>
              <a:off x="1242555" y="6264275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8"/>
            <p:cNvCxnSpPr>
              <a:cxnSpLocks/>
            </p:cNvCxnSpPr>
            <p:nvPr/>
          </p:nvCxnSpPr>
          <p:spPr bwMode="auto">
            <a:xfrm>
              <a:off x="1237525" y="7204289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1" name="Google Shape;341;p8"/>
            <p:cNvCxnSpPr>
              <a:cxnSpLocks/>
            </p:cNvCxnSpPr>
            <p:nvPr/>
          </p:nvCxnSpPr>
          <p:spPr bwMode="auto">
            <a:xfrm>
              <a:off x="1245858" y="7639964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2" name="Google Shape;342;p8"/>
            <p:cNvCxnSpPr>
              <a:cxnSpLocks/>
            </p:cNvCxnSpPr>
            <p:nvPr/>
          </p:nvCxnSpPr>
          <p:spPr bwMode="auto">
            <a:xfrm>
              <a:off x="1245858" y="8063971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" name="Google Shape;343;p8"/>
            <p:cNvCxnSpPr>
              <a:cxnSpLocks/>
            </p:cNvCxnSpPr>
            <p:nvPr/>
          </p:nvCxnSpPr>
          <p:spPr bwMode="auto">
            <a:xfrm>
              <a:off x="1245858" y="8558297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4" name="Google Shape;344;p8"/>
            <p:cNvCxnSpPr>
              <a:cxnSpLocks/>
            </p:cNvCxnSpPr>
            <p:nvPr/>
          </p:nvCxnSpPr>
          <p:spPr bwMode="auto">
            <a:xfrm>
              <a:off x="1276060" y="9007475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5" name="Google Shape;355;p8"/>
            <p:cNvCxnSpPr>
              <a:cxnSpLocks/>
            </p:cNvCxnSpPr>
            <p:nvPr/>
          </p:nvCxnSpPr>
          <p:spPr bwMode="auto">
            <a:xfrm>
              <a:off x="307682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6" name="Google Shape;356;p8"/>
            <p:cNvCxnSpPr>
              <a:cxnSpLocks/>
            </p:cNvCxnSpPr>
            <p:nvPr/>
          </p:nvCxnSpPr>
          <p:spPr bwMode="auto">
            <a:xfrm>
              <a:off x="460254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" name="Google Shape;357;p8"/>
            <p:cNvCxnSpPr>
              <a:cxnSpLocks/>
            </p:cNvCxnSpPr>
            <p:nvPr/>
          </p:nvCxnSpPr>
          <p:spPr bwMode="auto">
            <a:xfrm>
              <a:off x="612827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8"/>
            <p:cNvCxnSpPr>
              <a:cxnSpLocks/>
            </p:cNvCxnSpPr>
            <p:nvPr/>
          </p:nvCxnSpPr>
          <p:spPr bwMode="auto">
            <a:xfrm>
              <a:off x="765399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9" name="Google Shape;359;p8"/>
            <p:cNvCxnSpPr>
              <a:cxnSpLocks/>
            </p:cNvCxnSpPr>
            <p:nvPr/>
          </p:nvCxnSpPr>
          <p:spPr bwMode="auto">
            <a:xfrm>
              <a:off x="1070544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8"/>
            <p:cNvCxnSpPr>
              <a:cxnSpLocks/>
            </p:cNvCxnSpPr>
            <p:nvPr/>
          </p:nvCxnSpPr>
          <p:spPr bwMode="auto">
            <a:xfrm>
              <a:off x="1233805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p8"/>
            <p:cNvCxnSpPr>
              <a:cxnSpLocks/>
            </p:cNvCxnSpPr>
            <p:nvPr/>
          </p:nvCxnSpPr>
          <p:spPr bwMode="auto">
            <a:xfrm>
              <a:off x="13756894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" name="Google Shape;364;p8"/>
          <p:cNvSpPr txBox="1"/>
          <p:nvPr/>
        </p:nvSpPr>
        <p:spPr bwMode="auto">
          <a:xfrm>
            <a:off x="756276" y="4533557"/>
            <a:ext cx="118527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Вот такая схема самоконтроля позволит выполнить рекомендованные условия* :</a:t>
            </a:r>
            <a:endParaRPr/>
          </a:p>
        </p:txBody>
      </p:sp>
      <p:sp>
        <p:nvSpPr>
          <p:cNvPr id="365" name="Google Shape;365;p8"/>
          <p:cNvSpPr txBox="1"/>
          <p:nvPr/>
        </p:nvSpPr>
        <p:spPr bwMode="auto">
          <a:xfrm>
            <a:off x="811550" y="10659200"/>
            <a:ext cx="141139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*В качестве примера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2C2D2E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1000" u="sng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</a:t>
            </a:r>
            <a:endParaRPr sz="1000" u="sng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Google Shape;374;p9">
            <a:extLst>
              <a:ext uri="{FF2B5EF4-FFF2-40B4-BE49-F238E27FC236}">
                <a16:creationId xmlns:a16="http://schemas.microsoft.com/office/drawing/2014/main" id="{4BDAE5F8-2689-36FA-D7D5-B337C56AA5D7}"/>
              </a:ext>
            </a:extLst>
          </p:cNvPr>
          <p:cNvSpPr txBox="1"/>
          <p:nvPr/>
        </p:nvSpPr>
        <p:spPr bwMode="auto">
          <a:xfrm>
            <a:off x="3453685" y="2332737"/>
            <a:ext cx="13151565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Если </a:t>
            </a: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шприц-ручка с готовой смесью инсулинов с разной </a:t>
            </a:r>
            <a:b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продолжительностью действия</a:t>
            </a:r>
            <a:endParaRPr dirty="0"/>
          </a:p>
        </p:txBody>
      </p:sp>
      <p:sp>
        <p:nvSpPr>
          <p:cNvPr id="3" name="Google Shape;423;p9">
            <a:extLst>
              <a:ext uri="{FF2B5EF4-FFF2-40B4-BE49-F238E27FC236}">
                <a16:creationId xmlns:a16="http://schemas.microsoft.com/office/drawing/2014/main" id="{A624758C-903A-64F6-2AD9-3238CFC361E5}"/>
              </a:ext>
            </a:extLst>
          </p:cNvPr>
          <p:cNvSpPr txBox="1"/>
          <p:nvPr/>
        </p:nvSpPr>
        <p:spPr bwMode="auto">
          <a:xfrm>
            <a:off x="4362042" y="3174712"/>
            <a:ext cx="12889949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измерение гликемии </a:t>
            </a:r>
            <a:r>
              <a:rPr lang="ru-RU" sz="26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не менее 2 раз в сутки в разное время </a:t>
            </a:r>
            <a:endParaRPr sz="260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just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+ </a:t>
            </a:r>
            <a:r>
              <a:rPr lang="ru-RU" sz="26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1 гликемический профиль </a:t>
            </a: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(не менее 4 раз в сутки) </a:t>
            </a:r>
            <a:r>
              <a:rPr lang="ru-RU" sz="2600" b="1" dirty="0">
                <a:solidFill>
                  <a:schemeClr val="bg2"/>
                </a:solidFill>
                <a:latin typeface="Arial"/>
                <a:ea typeface="Arial"/>
                <a:cs typeface="Arial"/>
              </a:rPr>
              <a:t>в неделю</a:t>
            </a:r>
            <a:r>
              <a:rPr lang="ru-RU" sz="2600" dirty="0">
                <a:solidFill>
                  <a:schemeClr val="bg2"/>
                </a:solidFill>
                <a:latin typeface="Arial"/>
                <a:ea typeface="Arial"/>
                <a:cs typeface="Arial"/>
              </a:rPr>
              <a:t> 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4" name="Google Shape;434;p9">
            <a:extLst>
              <a:ext uri="{FF2B5EF4-FFF2-40B4-BE49-F238E27FC236}">
                <a16:creationId xmlns:a16="http://schemas.microsoft.com/office/drawing/2014/main" id="{1C8D3C5E-83A7-D7E7-9BA6-0FDF11760AB7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09779" y="1445546"/>
            <a:ext cx="3859332" cy="355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7592ED-F395-0957-C33F-31678F2704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6813033"/>
            <a:ext cx="286118" cy="4514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7558E7-7892-F3D5-8B98-0E4FB30E21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8528774"/>
            <a:ext cx="286118" cy="4514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AB0634-ED5B-006B-B5BE-67AFE4D42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8967479"/>
            <a:ext cx="286118" cy="4514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DCD3DA-29BF-2FA0-B8D6-5872193C8B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5140" y="8079119"/>
            <a:ext cx="286118" cy="4514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E3DA26-BD2E-0F0F-B816-21E5412AD3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5140" y="8967479"/>
            <a:ext cx="286118" cy="4514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855F4A-C371-46A5-06C8-F01418FED1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7665730"/>
            <a:ext cx="286118" cy="4514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1A01B4-BE8C-35D2-3453-A373C104CB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8967479"/>
            <a:ext cx="286118" cy="4514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248262-2034-6022-481D-57BA87C848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88604" y="8967479"/>
            <a:ext cx="286118" cy="4514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E274BFF-233F-8368-F3FF-CE12801038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46242" y="9491515"/>
            <a:ext cx="286118" cy="45143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145C49-DD52-D839-96DA-BE45099C41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3252" y="7260868"/>
            <a:ext cx="286118" cy="4514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8DA9DA-C26E-5138-9BAC-CF0D2FF2E1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457" y="9462724"/>
            <a:ext cx="286118" cy="45143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9838D6-BD42-3F4E-D5A7-C38C484719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0891" y="7255553"/>
            <a:ext cx="286118" cy="45143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D7B4DC-A212-293F-A228-EC3C1A1AB6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7686" y="8077343"/>
            <a:ext cx="286118" cy="4514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0954EC7-088E-07BF-A67F-531246EF3B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6841261"/>
            <a:ext cx="286118" cy="45143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3C3A3E7-5266-3B2A-AC05-BB2B0B711D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698" y="8516048"/>
            <a:ext cx="286118" cy="4514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C9D7D7E-2CDB-ACB0-D8FE-A1BF1D70F3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45089" y="7691741"/>
            <a:ext cx="286118" cy="45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4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oogle Shape;313;p8">
            <a:extLst>
              <a:ext uri="{FF2B5EF4-FFF2-40B4-BE49-F238E27FC236}">
                <a16:creationId xmlns:a16="http://schemas.microsoft.com/office/drawing/2014/main" id="{A09A068F-B183-E4DF-8E2C-C89C0D6EF3E7}"/>
              </a:ext>
            </a:extLst>
          </p:cNvPr>
          <p:cNvGrpSpPr/>
          <p:nvPr/>
        </p:nvGrpSpPr>
        <p:grpSpPr bwMode="auto">
          <a:xfrm>
            <a:off x="852010" y="5052515"/>
            <a:ext cx="14656929" cy="5137682"/>
            <a:chOff x="852012" y="4352229"/>
            <a:chExt cx="14289978" cy="5410200"/>
          </a:xfrm>
        </p:grpSpPr>
        <p:sp>
          <p:nvSpPr>
            <p:cNvPr id="4" name="Google Shape;314;p8">
              <a:extLst>
                <a:ext uri="{FF2B5EF4-FFF2-40B4-BE49-F238E27FC236}">
                  <a16:creationId xmlns:a16="http://schemas.microsoft.com/office/drawing/2014/main" id="{5B938ED0-234A-890D-BABA-241DDE33096C}"/>
                </a:ext>
              </a:extLst>
            </p:cNvPr>
            <p:cNvSpPr/>
            <p:nvPr/>
          </p:nvSpPr>
          <p:spPr bwMode="auto">
            <a:xfrm>
              <a:off x="852012" y="4352229"/>
              <a:ext cx="14289978" cy="5410200"/>
            </a:xfrm>
            <a:prstGeom prst="roundRect">
              <a:avLst>
                <a:gd name="adj" fmla="val 5047"/>
              </a:avLst>
            </a:prstGeom>
            <a:solidFill>
              <a:srgbClr val="555555">
                <a:alpha val="6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" name="Google Shape;315;p8">
              <a:extLst>
                <a:ext uri="{FF2B5EF4-FFF2-40B4-BE49-F238E27FC236}">
                  <a16:creationId xmlns:a16="http://schemas.microsoft.com/office/drawing/2014/main" id="{299B556F-0429-0C15-7B9F-C30056868D07}"/>
                </a:ext>
              </a:extLst>
            </p:cNvPr>
            <p:cNvSpPr/>
            <p:nvPr/>
          </p:nvSpPr>
          <p:spPr bwMode="auto">
            <a:xfrm>
              <a:off x="1081818" y="4736699"/>
              <a:ext cx="13847032" cy="4814325"/>
            </a:xfrm>
            <a:custGeom>
              <a:avLst/>
              <a:gdLst/>
              <a:ahLst/>
              <a:cxnLst/>
              <a:rect l="l" t="t" r="r" b="b"/>
              <a:pathLst>
                <a:path w="7121926" h="4991477" extrusionOk="0">
                  <a:moveTo>
                    <a:pt x="0" y="0"/>
                  </a:moveTo>
                  <a:lnTo>
                    <a:pt x="0" y="4991478"/>
                  </a:lnTo>
                  <a:lnTo>
                    <a:pt x="7121927" y="4991464"/>
                  </a:lnTo>
                  <a:lnTo>
                    <a:pt x="71219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" name="Google Shape;316;p8">
              <a:extLst>
                <a:ext uri="{FF2B5EF4-FFF2-40B4-BE49-F238E27FC236}">
                  <a16:creationId xmlns:a16="http://schemas.microsoft.com/office/drawing/2014/main" id="{9441F4E1-E97E-B3ED-953B-8052A176FD97}"/>
                </a:ext>
              </a:extLst>
            </p:cNvPr>
            <p:cNvSpPr txBox="1"/>
            <p:nvPr/>
          </p:nvSpPr>
          <p:spPr bwMode="auto">
            <a:xfrm>
              <a:off x="1242555" y="6301617"/>
              <a:ext cx="1556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понедельник</a:t>
              </a:r>
              <a:endParaRPr/>
            </a:p>
          </p:txBody>
        </p:sp>
        <p:sp>
          <p:nvSpPr>
            <p:cNvPr id="7" name="Google Shape;317;p8">
              <a:extLst>
                <a:ext uri="{FF2B5EF4-FFF2-40B4-BE49-F238E27FC236}">
                  <a16:creationId xmlns:a16="http://schemas.microsoft.com/office/drawing/2014/main" id="{CE132269-E61F-455E-EF84-5B2004EB6C95}"/>
                </a:ext>
              </a:extLst>
            </p:cNvPr>
            <p:cNvSpPr txBox="1"/>
            <p:nvPr/>
          </p:nvSpPr>
          <p:spPr bwMode="auto">
            <a:xfrm>
              <a:off x="1242555" y="6790450"/>
              <a:ext cx="1020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вторник</a:t>
              </a:r>
              <a:endParaRPr/>
            </a:p>
          </p:txBody>
        </p:sp>
        <p:sp>
          <p:nvSpPr>
            <p:cNvPr id="8" name="Google Shape;318;p8">
              <a:extLst>
                <a:ext uri="{FF2B5EF4-FFF2-40B4-BE49-F238E27FC236}">
                  <a16:creationId xmlns:a16="http://schemas.microsoft.com/office/drawing/2014/main" id="{C922BBE2-51CC-8524-FC29-2B94883D5D6E}"/>
                </a:ext>
              </a:extLst>
            </p:cNvPr>
            <p:cNvSpPr txBox="1"/>
            <p:nvPr/>
          </p:nvSpPr>
          <p:spPr bwMode="auto">
            <a:xfrm>
              <a:off x="1242555" y="7234557"/>
              <a:ext cx="814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среда</a:t>
              </a:r>
              <a:endParaRPr/>
            </a:p>
          </p:txBody>
        </p:sp>
        <p:sp>
          <p:nvSpPr>
            <p:cNvPr id="9" name="Google Shape;319;p8">
              <a:extLst>
                <a:ext uri="{FF2B5EF4-FFF2-40B4-BE49-F238E27FC236}">
                  <a16:creationId xmlns:a16="http://schemas.microsoft.com/office/drawing/2014/main" id="{A0776D50-485A-3807-F57D-1857754CB9EE}"/>
                </a:ext>
              </a:extLst>
            </p:cNvPr>
            <p:cNvSpPr txBox="1"/>
            <p:nvPr/>
          </p:nvSpPr>
          <p:spPr bwMode="auto">
            <a:xfrm>
              <a:off x="1242555" y="7655625"/>
              <a:ext cx="9935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четверг</a:t>
              </a:r>
              <a:endParaRPr/>
            </a:p>
          </p:txBody>
        </p:sp>
        <p:grpSp>
          <p:nvGrpSpPr>
            <p:cNvPr id="10" name="Google Shape;320;p8">
              <a:extLst>
                <a:ext uri="{FF2B5EF4-FFF2-40B4-BE49-F238E27FC236}">
                  <a16:creationId xmlns:a16="http://schemas.microsoft.com/office/drawing/2014/main" id="{B353743E-9354-E143-B502-9ABA0AD55933}"/>
                </a:ext>
              </a:extLst>
            </p:cNvPr>
            <p:cNvGrpSpPr/>
            <p:nvPr/>
          </p:nvGrpSpPr>
          <p:grpSpPr bwMode="auto">
            <a:xfrm>
              <a:off x="6409567" y="4497387"/>
              <a:ext cx="2757619" cy="701450"/>
              <a:chOff x="3290346" y="4809233"/>
              <a:chExt cx="2757619" cy="701450"/>
            </a:xfrm>
          </p:grpSpPr>
          <p:sp>
            <p:nvSpPr>
              <p:cNvPr id="38" name="Google Shape;321;p8">
                <a:extLst>
                  <a:ext uri="{FF2B5EF4-FFF2-40B4-BE49-F238E27FC236}">
                    <a16:creationId xmlns:a16="http://schemas.microsoft.com/office/drawing/2014/main" id="{5A0B893B-08E8-F814-2496-B33C24B54F58}"/>
                  </a:ext>
                </a:extLst>
              </p:cNvPr>
              <p:cNvSpPr/>
              <p:nvPr/>
            </p:nvSpPr>
            <p:spPr bwMode="auto">
              <a:xfrm>
                <a:off x="3415690" y="4809233"/>
                <a:ext cx="2506931" cy="568911"/>
              </a:xfrm>
              <a:custGeom>
                <a:avLst/>
                <a:gdLst/>
                <a:ahLst/>
                <a:cxnLst/>
                <a:rect l="l" t="t" r="r" b="b"/>
                <a:pathLst>
                  <a:path w="2506931" h="568911" extrusionOk="0">
                    <a:moveTo>
                      <a:pt x="2506932" y="458432"/>
                    </a:moveTo>
                    <a:cubicBezTo>
                      <a:pt x="2506932" y="529821"/>
                      <a:pt x="2408118" y="568911"/>
                      <a:pt x="2293421" y="568911"/>
                    </a:cubicBezTo>
                    <a:lnTo>
                      <a:pt x="192615" y="568911"/>
                    </a:lnTo>
                    <a:cubicBezTo>
                      <a:pt x="77932" y="568911"/>
                      <a:pt x="0" y="529638"/>
                      <a:pt x="0" y="458432"/>
                    </a:cubicBezTo>
                    <a:lnTo>
                      <a:pt x="0" y="142778"/>
                    </a:lnTo>
                    <a:cubicBezTo>
                      <a:pt x="0" y="71389"/>
                      <a:pt x="77932" y="0"/>
                      <a:pt x="192615" y="0"/>
                    </a:cubicBezTo>
                    <a:lnTo>
                      <a:pt x="2293421" y="0"/>
                    </a:lnTo>
                    <a:cubicBezTo>
                      <a:pt x="2408118" y="0"/>
                      <a:pt x="2506932" y="71389"/>
                      <a:pt x="2506932" y="142594"/>
                    </a:cubicBezTo>
                    <a:lnTo>
                      <a:pt x="2506932" y="458432"/>
                    </a:lnTo>
                    <a:close/>
                  </a:path>
                </a:pathLst>
              </a:custGeom>
              <a:noFill/>
              <a:ln w="85125" cap="flat" cmpd="sng">
                <a:solidFill>
                  <a:srgbClr val="C5CBCC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" name="Google Shape;322;p8">
                <a:extLst>
                  <a:ext uri="{FF2B5EF4-FFF2-40B4-BE49-F238E27FC236}">
                    <a16:creationId xmlns:a16="http://schemas.microsoft.com/office/drawing/2014/main" id="{4C811B40-6FD9-5CEF-3BE5-4735ADB70EAC}"/>
                  </a:ext>
                </a:extLst>
              </p:cNvPr>
              <p:cNvSpPr/>
              <p:nvPr/>
            </p:nvSpPr>
            <p:spPr bwMode="auto">
              <a:xfrm>
                <a:off x="3812631" y="5252633"/>
                <a:ext cx="1775735" cy="258050"/>
              </a:xfrm>
              <a:custGeom>
                <a:avLst/>
                <a:gdLst/>
                <a:ahLst/>
                <a:cxnLst/>
                <a:rect l="l" t="t" r="r" b="b"/>
                <a:pathLst>
                  <a:path w="1775735" h="258050" extrusionOk="0">
                    <a:moveTo>
                      <a:pt x="1775736" y="0"/>
                    </a:moveTo>
                    <a:lnTo>
                      <a:pt x="0" y="0"/>
                    </a:lnTo>
                    <a:lnTo>
                      <a:pt x="0" y="258051"/>
                    </a:lnTo>
                    <a:lnTo>
                      <a:pt x="1775736" y="258051"/>
                    </a:lnTo>
                    <a:lnTo>
                      <a:pt x="1775736" y="0"/>
                    </a:lnTo>
                    <a:close/>
                  </a:path>
                </a:pathLst>
              </a:custGeom>
              <a:solidFill>
                <a:srgbClr val="C5CB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" name="Google Shape;323;p8">
                <a:extLst>
                  <a:ext uri="{FF2B5EF4-FFF2-40B4-BE49-F238E27FC236}">
                    <a16:creationId xmlns:a16="http://schemas.microsoft.com/office/drawing/2014/main" id="{E3D180B8-D3C5-AA71-6FD7-FB066B6FF168}"/>
                  </a:ext>
                </a:extLst>
              </p:cNvPr>
              <p:cNvSpPr/>
              <p:nvPr/>
            </p:nvSpPr>
            <p:spPr bwMode="auto">
              <a:xfrm>
                <a:off x="3290346" y="4999665"/>
                <a:ext cx="229806" cy="188045"/>
              </a:xfrm>
              <a:custGeom>
                <a:avLst/>
                <a:gdLst/>
                <a:ahLst/>
                <a:cxnLst/>
                <a:rect l="l" t="t" r="r" b="b"/>
                <a:pathLst>
                  <a:path w="229806" h="188046" extrusionOk="0">
                    <a:moveTo>
                      <a:pt x="229806" y="0"/>
                    </a:moveTo>
                    <a:lnTo>
                      <a:pt x="0" y="0"/>
                    </a:lnTo>
                    <a:lnTo>
                      <a:pt x="0" y="188047"/>
                    </a:lnTo>
                    <a:lnTo>
                      <a:pt x="229806" y="188047"/>
                    </a:lnTo>
                    <a:lnTo>
                      <a:pt x="229806" y="0"/>
                    </a:lnTo>
                    <a:close/>
                  </a:path>
                </a:pathLst>
              </a:custGeom>
              <a:solidFill>
                <a:srgbClr val="70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1" name="Google Shape;324;p8">
                <a:extLst>
                  <a:ext uri="{FF2B5EF4-FFF2-40B4-BE49-F238E27FC236}">
                    <a16:creationId xmlns:a16="http://schemas.microsoft.com/office/drawing/2014/main" id="{B2064895-50EB-C5F7-E6BB-10946DE1A2EB}"/>
                  </a:ext>
                </a:extLst>
              </p:cNvPr>
              <p:cNvSpPr/>
              <p:nvPr/>
            </p:nvSpPr>
            <p:spPr bwMode="auto">
              <a:xfrm>
                <a:off x="5797278" y="4999665"/>
                <a:ext cx="250687" cy="188045"/>
              </a:xfrm>
              <a:custGeom>
                <a:avLst/>
                <a:gdLst/>
                <a:ahLst/>
                <a:cxnLst/>
                <a:rect l="l" t="t" r="r" b="b"/>
                <a:pathLst>
                  <a:path w="250687" h="188046" extrusionOk="0">
                    <a:moveTo>
                      <a:pt x="250687" y="0"/>
                    </a:moveTo>
                    <a:lnTo>
                      <a:pt x="0" y="0"/>
                    </a:lnTo>
                    <a:lnTo>
                      <a:pt x="0" y="188047"/>
                    </a:lnTo>
                    <a:lnTo>
                      <a:pt x="250687" y="188047"/>
                    </a:lnTo>
                    <a:lnTo>
                      <a:pt x="250687" y="0"/>
                    </a:lnTo>
                    <a:close/>
                  </a:path>
                </a:pathLst>
              </a:custGeom>
              <a:solidFill>
                <a:srgbClr val="70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1" name="Google Shape;325;p8">
              <a:extLst>
                <a:ext uri="{FF2B5EF4-FFF2-40B4-BE49-F238E27FC236}">
                  <a16:creationId xmlns:a16="http://schemas.microsoft.com/office/drawing/2014/main" id="{F21D660A-EA93-0198-4082-8272F1C6164D}"/>
                </a:ext>
              </a:extLst>
            </p:cNvPr>
            <p:cNvSpPr/>
            <p:nvPr/>
          </p:nvSpPr>
          <p:spPr bwMode="auto">
            <a:xfrm>
              <a:off x="10936914" y="4736698"/>
              <a:ext cx="2444259" cy="4814325"/>
            </a:xfrm>
            <a:custGeom>
              <a:avLst/>
              <a:gdLst/>
              <a:ahLst/>
              <a:cxnLst/>
              <a:rect l="l" t="t" r="r" b="b"/>
              <a:pathLst>
                <a:path w="2444259" h="4991477" extrusionOk="0">
                  <a:moveTo>
                    <a:pt x="2444259" y="0"/>
                  </a:moveTo>
                  <a:lnTo>
                    <a:pt x="0" y="0"/>
                  </a:lnTo>
                  <a:lnTo>
                    <a:pt x="0" y="4991478"/>
                  </a:lnTo>
                  <a:lnTo>
                    <a:pt x="2444259" y="4991478"/>
                  </a:lnTo>
                  <a:lnTo>
                    <a:pt x="2444259" y="0"/>
                  </a:lnTo>
                  <a:close/>
                </a:path>
              </a:pathLst>
            </a:custGeom>
            <a:solidFill>
              <a:srgbClr val="C5CBCC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Google Shape;326;p8">
              <a:extLst>
                <a:ext uri="{FF2B5EF4-FFF2-40B4-BE49-F238E27FC236}">
                  <a16:creationId xmlns:a16="http://schemas.microsoft.com/office/drawing/2014/main" id="{6911A7FB-F6D4-B3A8-3235-1FECC074D7F3}"/>
                </a:ext>
              </a:extLst>
            </p:cNvPr>
            <p:cNvSpPr txBox="1"/>
            <p:nvPr/>
          </p:nvSpPr>
          <p:spPr bwMode="auto">
            <a:xfrm>
              <a:off x="1242555" y="8106961"/>
              <a:ext cx="10567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пятница</a:t>
              </a:r>
              <a:endParaRPr/>
            </a:p>
          </p:txBody>
        </p:sp>
        <p:sp>
          <p:nvSpPr>
            <p:cNvPr id="13" name="Google Shape;327;p8">
              <a:extLst>
                <a:ext uri="{FF2B5EF4-FFF2-40B4-BE49-F238E27FC236}">
                  <a16:creationId xmlns:a16="http://schemas.microsoft.com/office/drawing/2014/main" id="{69CFB8A5-2861-7F13-7E59-8454766CB3AC}"/>
                </a:ext>
              </a:extLst>
            </p:cNvPr>
            <p:cNvSpPr txBox="1"/>
            <p:nvPr/>
          </p:nvSpPr>
          <p:spPr bwMode="auto">
            <a:xfrm>
              <a:off x="1242555" y="8581023"/>
              <a:ext cx="10356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суббота</a:t>
              </a:r>
              <a:endParaRPr/>
            </a:p>
          </p:txBody>
        </p:sp>
        <p:sp>
          <p:nvSpPr>
            <p:cNvPr id="14" name="Google Shape;328;p8">
              <a:extLst>
                <a:ext uri="{FF2B5EF4-FFF2-40B4-BE49-F238E27FC236}">
                  <a16:creationId xmlns:a16="http://schemas.microsoft.com/office/drawing/2014/main" id="{AE843164-6D42-EAE7-2F20-1E0112385C11}"/>
                </a:ext>
              </a:extLst>
            </p:cNvPr>
            <p:cNvSpPr txBox="1"/>
            <p:nvPr/>
          </p:nvSpPr>
          <p:spPr bwMode="auto">
            <a:xfrm>
              <a:off x="1242555" y="9049391"/>
              <a:ext cx="15350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воскресение</a:t>
              </a:r>
              <a:endParaRPr/>
            </a:p>
          </p:txBody>
        </p:sp>
        <p:sp>
          <p:nvSpPr>
            <p:cNvPr id="15" name="Google Shape;329;p8">
              <a:extLst>
                <a:ext uri="{FF2B5EF4-FFF2-40B4-BE49-F238E27FC236}">
                  <a16:creationId xmlns:a16="http://schemas.microsoft.com/office/drawing/2014/main" id="{6161009A-321D-2D14-26C0-A5A794D26C02}"/>
                </a:ext>
              </a:extLst>
            </p:cNvPr>
            <p:cNvSpPr txBox="1"/>
            <p:nvPr/>
          </p:nvSpPr>
          <p:spPr bwMode="auto">
            <a:xfrm>
              <a:off x="3078759" y="5518344"/>
              <a:ext cx="1469313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завтрака</a:t>
              </a:r>
              <a:endParaRPr/>
            </a:p>
          </p:txBody>
        </p:sp>
        <p:sp>
          <p:nvSpPr>
            <p:cNvPr id="16" name="Google Shape;330;p8">
              <a:extLst>
                <a:ext uri="{FF2B5EF4-FFF2-40B4-BE49-F238E27FC236}">
                  <a16:creationId xmlns:a16="http://schemas.microsoft.com/office/drawing/2014/main" id="{B36B1F8F-F0B7-6E11-261C-F6A6E5818BE6}"/>
                </a:ext>
              </a:extLst>
            </p:cNvPr>
            <p:cNvSpPr txBox="1"/>
            <p:nvPr/>
          </p:nvSpPr>
          <p:spPr bwMode="auto">
            <a:xfrm>
              <a:off x="4537389" y="5387538"/>
              <a:ext cx="1697334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завтрака</a:t>
              </a:r>
              <a:endParaRPr/>
            </a:p>
          </p:txBody>
        </p:sp>
        <p:sp>
          <p:nvSpPr>
            <p:cNvPr id="17" name="Google Shape;331;p8">
              <a:extLst>
                <a:ext uri="{FF2B5EF4-FFF2-40B4-BE49-F238E27FC236}">
                  <a16:creationId xmlns:a16="http://schemas.microsoft.com/office/drawing/2014/main" id="{672C4890-981E-3641-6E07-09BF320A8B82}"/>
                </a:ext>
              </a:extLst>
            </p:cNvPr>
            <p:cNvSpPr txBox="1"/>
            <p:nvPr/>
          </p:nvSpPr>
          <p:spPr bwMode="auto">
            <a:xfrm>
              <a:off x="6348096" y="5518344"/>
              <a:ext cx="116570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обеда</a:t>
              </a:r>
              <a:endParaRPr/>
            </a:p>
          </p:txBody>
        </p:sp>
        <p:sp>
          <p:nvSpPr>
            <p:cNvPr id="18" name="Google Shape;332;p8">
              <a:extLst>
                <a:ext uri="{FF2B5EF4-FFF2-40B4-BE49-F238E27FC236}">
                  <a16:creationId xmlns:a16="http://schemas.microsoft.com/office/drawing/2014/main" id="{E1201400-3830-6616-F43E-BB6B93567D95}"/>
                </a:ext>
              </a:extLst>
            </p:cNvPr>
            <p:cNvSpPr txBox="1"/>
            <p:nvPr/>
          </p:nvSpPr>
          <p:spPr bwMode="auto">
            <a:xfrm>
              <a:off x="9475620" y="5518344"/>
              <a:ext cx="118282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ужина</a:t>
              </a:r>
              <a:endParaRPr/>
            </a:p>
          </p:txBody>
        </p:sp>
        <p:sp>
          <p:nvSpPr>
            <p:cNvPr id="19" name="Google Shape;333;p8">
              <a:extLst>
                <a:ext uri="{FF2B5EF4-FFF2-40B4-BE49-F238E27FC236}">
                  <a16:creationId xmlns:a16="http://schemas.microsoft.com/office/drawing/2014/main" id="{4A53AC62-F24C-AE37-0332-958A0D59A0F0}"/>
                </a:ext>
              </a:extLst>
            </p:cNvPr>
            <p:cNvSpPr txBox="1"/>
            <p:nvPr/>
          </p:nvSpPr>
          <p:spPr bwMode="auto">
            <a:xfrm>
              <a:off x="7496165" y="5387538"/>
              <a:ext cx="203687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обеда</a:t>
              </a:r>
              <a:endParaRPr/>
            </a:p>
          </p:txBody>
        </p:sp>
        <p:sp>
          <p:nvSpPr>
            <p:cNvPr id="20" name="Google Shape;334;p8">
              <a:extLst>
                <a:ext uri="{FF2B5EF4-FFF2-40B4-BE49-F238E27FC236}">
                  <a16:creationId xmlns:a16="http://schemas.microsoft.com/office/drawing/2014/main" id="{13AA5EF9-5CA8-A41B-8337-E1CCFE48EF92}"/>
                </a:ext>
              </a:extLst>
            </p:cNvPr>
            <p:cNvSpPr txBox="1"/>
            <p:nvPr/>
          </p:nvSpPr>
          <p:spPr bwMode="auto">
            <a:xfrm>
              <a:off x="10779083" y="5387538"/>
              <a:ext cx="203687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ужина</a:t>
              </a:r>
              <a:endParaRPr/>
            </a:p>
          </p:txBody>
        </p:sp>
        <p:sp>
          <p:nvSpPr>
            <p:cNvPr id="21" name="Google Shape;335;p8">
              <a:extLst>
                <a:ext uri="{FF2B5EF4-FFF2-40B4-BE49-F238E27FC236}">
                  <a16:creationId xmlns:a16="http://schemas.microsoft.com/office/drawing/2014/main" id="{C12BFDB0-CB04-9CA8-D6CF-7B7F72903575}"/>
                </a:ext>
              </a:extLst>
            </p:cNvPr>
            <p:cNvSpPr txBox="1"/>
            <p:nvPr/>
          </p:nvSpPr>
          <p:spPr bwMode="auto">
            <a:xfrm>
              <a:off x="12602410" y="5518344"/>
              <a:ext cx="115448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на ночь</a:t>
              </a:r>
              <a:endParaRPr/>
            </a:p>
          </p:txBody>
        </p:sp>
        <p:sp>
          <p:nvSpPr>
            <p:cNvPr id="22" name="Google Shape;336;p8">
              <a:extLst>
                <a:ext uri="{FF2B5EF4-FFF2-40B4-BE49-F238E27FC236}">
                  <a16:creationId xmlns:a16="http://schemas.microsoft.com/office/drawing/2014/main" id="{1A1D24DB-CF51-C075-15D7-B4BACC308278}"/>
                </a:ext>
              </a:extLst>
            </p:cNvPr>
            <p:cNvSpPr txBox="1"/>
            <p:nvPr/>
          </p:nvSpPr>
          <p:spPr bwMode="auto">
            <a:xfrm>
              <a:off x="13862967" y="5518344"/>
              <a:ext cx="115448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ночью</a:t>
              </a:r>
              <a:endParaRPr/>
            </a:p>
          </p:txBody>
        </p:sp>
        <p:cxnSp>
          <p:nvCxnSpPr>
            <p:cNvPr id="23" name="Google Shape;337;p8">
              <a:extLst>
                <a:ext uri="{FF2B5EF4-FFF2-40B4-BE49-F238E27FC236}">
                  <a16:creationId xmlns:a16="http://schemas.microsoft.com/office/drawing/2014/main" id="{FD961C62-59FA-DEF6-77B3-78A74AC021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6625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338;p8">
              <a:extLst>
                <a:ext uri="{FF2B5EF4-FFF2-40B4-BE49-F238E27FC236}">
                  <a16:creationId xmlns:a16="http://schemas.microsoft.com/office/drawing/2014/main" id="{4C31B5A2-1F01-9DD7-5DD5-ED6B4BC138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2555" y="6752953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339;p8">
              <a:extLst>
                <a:ext uri="{FF2B5EF4-FFF2-40B4-BE49-F238E27FC236}">
                  <a16:creationId xmlns:a16="http://schemas.microsoft.com/office/drawing/2014/main" id="{AC09D239-2B63-E0DE-4EF6-6DB063A032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2555" y="6264275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340;p8">
              <a:extLst>
                <a:ext uri="{FF2B5EF4-FFF2-40B4-BE49-F238E27FC236}">
                  <a16:creationId xmlns:a16="http://schemas.microsoft.com/office/drawing/2014/main" id="{479DBB50-89AD-7AB2-05CE-60A8335F19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7525" y="7204289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341;p8">
              <a:extLst>
                <a:ext uri="{FF2B5EF4-FFF2-40B4-BE49-F238E27FC236}">
                  <a16:creationId xmlns:a16="http://schemas.microsoft.com/office/drawing/2014/main" id="{52B8AF2D-FBFC-6200-AB0D-37F915F0CC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5858" y="7639964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" name="Google Shape;342;p8">
              <a:extLst>
                <a:ext uri="{FF2B5EF4-FFF2-40B4-BE49-F238E27FC236}">
                  <a16:creationId xmlns:a16="http://schemas.microsoft.com/office/drawing/2014/main" id="{99667771-FFDE-9EB1-37CF-4277E30136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5858" y="8063971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343;p8">
              <a:extLst>
                <a:ext uri="{FF2B5EF4-FFF2-40B4-BE49-F238E27FC236}">
                  <a16:creationId xmlns:a16="http://schemas.microsoft.com/office/drawing/2014/main" id="{F91B2403-4C76-E86C-DC57-7F4771D0A9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45858" y="8558297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344;p8">
              <a:extLst>
                <a:ext uri="{FF2B5EF4-FFF2-40B4-BE49-F238E27FC236}">
                  <a16:creationId xmlns:a16="http://schemas.microsoft.com/office/drawing/2014/main" id="{5EDB606C-0360-4F2B-4E8F-1A1E5FC4D61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76060" y="9007475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" name="Google Shape;355;p8">
              <a:extLst>
                <a:ext uri="{FF2B5EF4-FFF2-40B4-BE49-F238E27FC236}">
                  <a16:creationId xmlns:a16="http://schemas.microsoft.com/office/drawing/2014/main" id="{568DE601-859B-F2E5-E4C6-2F92E08EF4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7682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356;p8">
              <a:extLst>
                <a:ext uri="{FF2B5EF4-FFF2-40B4-BE49-F238E27FC236}">
                  <a16:creationId xmlns:a16="http://schemas.microsoft.com/office/drawing/2014/main" id="{839BAEBC-BEE5-94D2-7142-0E8404BEF4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254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" name="Google Shape;357;p8">
              <a:extLst>
                <a:ext uri="{FF2B5EF4-FFF2-40B4-BE49-F238E27FC236}">
                  <a16:creationId xmlns:a16="http://schemas.microsoft.com/office/drawing/2014/main" id="{BE10A95B-82C6-EE0A-C5F4-DDEE74E1D7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2827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358;p8">
              <a:extLst>
                <a:ext uri="{FF2B5EF4-FFF2-40B4-BE49-F238E27FC236}">
                  <a16:creationId xmlns:a16="http://schemas.microsoft.com/office/drawing/2014/main" id="{03F9A4D3-BD56-F53D-7022-08BE617DB1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5399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9;p8">
              <a:extLst>
                <a:ext uri="{FF2B5EF4-FFF2-40B4-BE49-F238E27FC236}">
                  <a16:creationId xmlns:a16="http://schemas.microsoft.com/office/drawing/2014/main" id="{C2CD2404-14A6-5BDE-EAFA-ED71C14066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70544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360;p8">
              <a:extLst>
                <a:ext uri="{FF2B5EF4-FFF2-40B4-BE49-F238E27FC236}">
                  <a16:creationId xmlns:a16="http://schemas.microsoft.com/office/drawing/2014/main" id="{B5379A03-9B26-C3AE-37FC-AFAA053C0D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3805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361;p8">
              <a:extLst>
                <a:ext uri="{FF2B5EF4-FFF2-40B4-BE49-F238E27FC236}">
                  <a16:creationId xmlns:a16="http://schemas.microsoft.com/office/drawing/2014/main" id="{88E8D5C7-B45E-4A91-16E8-46321259DF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756894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39" name="Google Shape;439;p10"/>
          <p:cNvSpPr/>
          <p:nvPr/>
        </p:nvSpPr>
        <p:spPr bwMode="auto">
          <a:xfrm>
            <a:off x="1822449" y="2115077"/>
            <a:ext cx="13729471" cy="1430611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1" name="Google Shape;441;p10"/>
          <p:cNvSpPr txBox="1"/>
          <p:nvPr/>
        </p:nvSpPr>
        <p:spPr bwMode="auto">
          <a:xfrm>
            <a:off x="751740" y="600531"/>
            <a:ext cx="15075082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БОЛЕЕ ЧАСТОЕ ИЗМЕРЕНИЕ ГЛИКЕМИИ 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НЕОБХОДИМО, ЕСЛИ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 </a:t>
            </a:r>
            <a:endParaRPr/>
          </a:p>
        </p:txBody>
      </p:sp>
      <p:sp>
        <p:nvSpPr>
          <p:cNvPr id="443" name="Google Shape;443;p10"/>
          <p:cNvSpPr txBox="1"/>
          <p:nvPr/>
        </p:nvSpPr>
        <p:spPr bwMode="auto">
          <a:xfrm>
            <a:off x="2021005" y="2221885"/>
            <a:ext cx="135309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сахарный диабет у вас диагностировали </a:t>
            </a: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недавно 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ваш </a:t>
            </a: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уровень гликемии не соответствует целям</a:t>
            </a:r>
            <a:r>
              <a:rPr lang="ru-RU" sz="24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, выбранным для вас вашим врачом 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</a:t>
            </a:r>
            <a:r>
              <a:rPr lang="ru-RU" sz="24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аше лечение требует </a:t>
            </a: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многократных инъекций инсулина 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44" name="Google Shape;444;p10"/>
          <p:cNvPicPr/>
          <p:nvPr/>
        </p:nvPicPr>
        <p:blipFill>
          <a:blip r:embed="rId2">
            <a:alphaModFix/>
          </a:blip>
          <a:stretch/>
        </p:blipFill>
        <p:spPr bwMode="auto">
          <a:xfrm flipH="1">
            <a:off x="15960377" y="906088"/>
            <a:ext cx="3332171" cy="100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0"/>
          <p:cNvSpPr txBox="1"/>
          <p:nvPr/>
        </p:nvSpPr>
        <p:spPr bwMode="auto">
          <a:xfrm>
            <a:off x="751740" y="3612627"/>
            <a:ext cx="1288994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Измерение гликемии </a:t>
            </a:r>
            <a:r>
              <a:rPr lang="ru-RU" sz="2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не менее 4 раз в сутки в разное время </a:t>
            </a:r>
            <a:endParaRPr/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(до еды, через 2 часа после еды, на ночь, периодически ночью)</a:t>
            </a:r>
            <a:endParaRPr/>
          </a:p>
        </p:txBody>
      </p:sp>
      <p:sp>
        <p:nvSpPr>
          <p:cNvPr id="493" name="Google Shape;493;p10"/>
          <p:cNvSpPr txBox="1"/>
          <p:nvPr/>
        </p:nvSpPr>
        <p:spPr bwMode="auto">
          <a:xfrm>
            <a:off x="756276" y="4533557"/>
            <a:ext cx="118527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Вот такая схема самоконтроля позволит выполнить рекомендованные условия* :</a:t>
            </a:r>
            <a:endParaRPr/>
          </a:p>
        </p:txBody>
      </p:sp>
      <p:sp>
        <p:nvSpPr>
          <p:cNvPr id="2" name="Google Shape;365;p8">
            <a:extLst>
              <a:ext uri="{FF2B5EF4-FFF2-40B4-BE49-F238E27FC236}">
                <a16:creationId xmlns:a16="http://schemas.microsoft.com/office/drawing/2014/main" id="{8A745F42-BBF2-D216-2893-356E0842BE32}"/>
              </a:ext>
            </a:extLst>
          </p:cNvPr>
          <p:cNvSpPr txBox="1"/>
          <p:nvPr/>
        </p:nvSpPr>
        <p:spPr bwMode="auto">
          <a:xfrm>
            <a:off x="811550" y="10659200"/>
            <a:ext cx="141139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*В качестве примера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2C2D2E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1000" u="sng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</a:t>
            </a:r>
            <a:endParaRPr sz="1000" u="sng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00EBB14-92DA-6116-2C93-C6AF5ECBC6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6813033"/>
            <a:ext cx="286118" cy="4514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F9E726-F40C-72E5-04E8-85E9F51662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8967479"/>
            <a:ext cx="286118" cy="45143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70AC614-EDF0-8A11-633C-ED7DA7710F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5140" y="8079119"/>
            <a:ext cx="286118" cy="4514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7C6D3DA-CC4B-4BD9-7E80-89EB66584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5140" y="8967479"/>
            <a:ext cx="286118" cy="45143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CAFA453-1647-AC11-569F-E2BF7A09FF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8967479"/>
            <a:ext cx="286118" cy="45143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B5F6C5-9A94-D716-B805-6E8DC8FAF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88604" y="8967479"/>
            <a:ext cx="286118" cy="45143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E3DBB54-5F34-2439-01B4-02B37CD876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46242" y="9491515"/>
            <a:ext cx="286118" cy="45143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AFBF00-CB72-A989-11E2-352E983E9C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3252" y="7260868"/>
            <a:ext cx="286118" cy="45143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CC4269D-3C03-1F6C-5575-CC6260D918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457" y="9462724"/>
            <a:ext cx="286118" cy="45143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A6B7D19-3647-FCA7-ADDB-56E3C67ECD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0891" y="7255553"/>
            <a:ext cx="286118" cy="45143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0A4A868-8424-5A23-0F8E-09D2DE483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6841261"/>
            <a:ext cx="286118" cy="45143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999493C-C163-E3B1-21DF-6CC7A5E2D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698" y="8516048"/>
            <a:ext cx="286118" cy="45143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1478B53-55BE-B02B-72C2-FB13C2E3B5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45089" y="7263116"/>
            <a:ext cx="286118" cy="45143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552DA4B-3505-B0E2-450D-05556024AD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457" y="7660900"/>
            <a:ext cx="286118" cy="45143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015E782-846C-D4AD-482E-85DD8AF3F4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8246" y="9470509"/>
            <a:ext cx="286118" cy="45143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37B7AB0-8AE4-022F-4246-9146574DE7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1887" y="6819460"/>
            <a:ext cx="286118" cy="4514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4491471-49CA-2E7A-9100-4A2686870F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1559" y="7652647"/>
            <a:ext cx="286118" cy="45143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D6D0EF-D4B4-B412-58E6-023C18A827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3934" y="8536818"/>
            <a:ext cx="286118" cy="45143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142CD88-C46A-9E7C-9FC1-9362F38143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7686" y="7668200"/>
            <a:ext cx="286118" cy="45143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9BD3784-D493-D8D7-8308-3FF2174616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5539" y="8536818"/>
            <a:ext cx="286118" cy="45143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4FE545-3ECD-BAF1-98AF-4EFCCECC4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7686" y="8086868"/>
            <a:ext cx="286118" cy="45143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99CBF5E-74EF-8E20-1A8B-7B555B4C30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7260337"/>
            <a:ext cx="286118" cy="451431"/>
          </a:xfrm>
          <a:prstGeom prst="rect">
            <a:avLst/>
          </a:prstGeom>
        </p:spPr>
      </p:pic>
      <p:pic>
        <p:nvPicPr>
          <p:cNvPr id="448" name="Рисунок 447">
            <a:extLst>
              <a:ext uri="{FF2B5EF4-FFF2-40B4-BE49-F238E27FC236}">
                <a16:creationId xmlns:a16="http://schemas.microsoft.com/office/drawing/2014/main" id="{94ECE1B7-909B-AF01-15F3-B50C3704B7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7623" y="9468941"/>
            <a:ext cx="286118" cy="451431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32E38C57-C40D-771F-B506-9EB63DC13B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53036" y="8068014"/>
            <a:ext cx="286118" cy="451431"/>
          </a:xfrm>
          <a:prstGeom prst="rect">
            <a:avLst/>
          </a:prstGeom>
        </p:spPr>
      </p:pic>
      <p:pic>
        <p:nvPicPr>
          <p:cNvPr id="450" name="Рисунок 449">
            <a:extLst>
              <a:ext uri="{FF2B5EF4-FFF2-40B4-BE49-F238E27FC236}">
                <a16:creationId xmlns:a16="http://schemas.microsoft.com/office/drawing/2014/main" id="{86A1FC18-93A4-281D-90D6-B0D1830788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46242" y="8067389"/>
            <a:ext cx="286118" cy="451431"/>
          </a:xfrm>
          <a:prstGeom prst="rect">
            <a:avLst/>
          </a:prstGeom>
        </p:spPr>
      </p:pic>
      <p:pic>
        <p:nvPicPr>
          <p:cNvPr id="451" name="Рисунок 450">
            <a:extLst>
              <a:ext uri="{FF2B5EF4-FFF2-40B4-BE49-F238E27FC236}">
                <a16:creationId xmlns:a16="http://schemas.microsoft.com/office/drawing/2014/main" id="{E59418AC-B7AB-9332-02FF-3FE7E4771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1729" y="7667307"/>
            <a:ext cx="286118" cy="451431"/>
          </a:xfrm>
          <a:prstGeom prst="rect">
            <a:avLst/>
          </a:prstGeom>
        </p:spPr>
      </p:pic>
      <p:pic>
        <p:nvPicPr>
          <p:cNvPr id="452" name="Рисунок 451">
            <a:extLst>
              <a:ext uri="{FF2B5EF4-FFF2-40B4-BE49-F238E27FC236}">
                <a16:creationId xmlns:a16="http://schemas.microsoft.com/office/drawing/2014/main" id="{79473B3F-0F63-9A51-181C-CF01E898F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83782" y="6838172"/>
            <a:ext cx="286118" cy="4514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6545660" cy="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ОШИБКИ ПРОВЕДЕНИЯ </a:t>
            </a:r>
            <a:r>
              <a:rPr lang="ru-RU" sz="4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САМОКОНТРОЛЯ ГЛЮКОЗЫ </a:t>
            </a:r>
            <a:endParaRPr sz="48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21" name="Google Shape;521;p11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Хабибрахманова В.В. И соавт. Сборник алгоритмов практических манипуляций,  Набережные Челны; 2019, 27-29. </a:t>
            </a:r>
            <a:endParaRPr sz="10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25" name="Google Shape;525;p11"/>
          <p:cNvSpPr/>
          <p:nvPr/>
        </p:nvSpPr>
        <p:spPr bwMode="auto">
          <a:xfrm>
            <a:off x="2736850" y="1920875"/>
            <a:ext cx="14173200" cy="3314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6" name="Google Shape;526;p11"/>
          <p:cNvSpPr/>
          <p:nvPr/>
        </p:nvSpPr>
        <p:spPr bwMode="auto">
          <a:xfrm>
            <a:off x="2736850" y="5430559"/>
            <a:ext cx="14173200" cy="23258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7" name="Google Shape;527;p11"/>
          <p:cNvSpPr/>
          <p:nvPr/>
        </p:nvSpPr>
        <p:spPr bwMode="auto">
          <a:xfrm>
            <a:off x="2736850" y="8006779"/>
            <a:ext cx="14173200" cy="23258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8" name="Google Shape;528;p11"/>
          <p:cNvSpPr txBox="1"/>
          <p:nvPr/>
        </p:nvSpPr>
        <p:spPr bwMode="auto">
          <a:xfrm>
            <a:off x="3138863" y="2150572"/>
            <a:ext cx="11568423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Char char="•"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неправильное введение или сгибание тест-полоски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Char char="•"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нанесение крови до активации глюкометра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Char char="•"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размазывание капли крови перед измерением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Char char="•"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нанесение крови с перерывами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Char char="•"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медленное нанесение капли крови</a:t>
            </a:r>
            <a:endParaRPr/>
          </a:p>
        </p:txBody>
      </p:sp>
      <p:sp>
        <p:nvSpPr>
          <p:cNvPr id="529" name="Google Shape;529;p11"/>
          <p:cNvSpPr txBox="1"/>
          <p:nvPr/>
        </p:nvSpPr>
        <p:spPr bwMode="auto">
          <a:xfrm>
            <a:off x="3131191" y="5961240"/>
            <a:ext cx="1523802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отсутствие мытья рук перед измерением может приводить к завышению результата</a:t>
            </a:r>
            <a:endParaRPr/>
          </a:p>
        </p:txBody>
      </p:sp>
      <p:sp>
        <p:nvSpPr>
          <p:cNvPr id="530" name="Google Shape;530;p11"/>
          <p:cNvSpPr txBox="1"/>
          <p:nvPr/>
        </p:nvSpPr>
        <p:spPr bwMode="auto">
          <a:xfrm>
            <a:off x="3283690" y="8837266"/>
            <a:ext cx="107033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отсутствие записи измерений глюкозы в дневник</a:t>
            </a:r>
            <a:endParaRPr/>
          </a:p>
        </p:txBody>
      </p:sp>
      <p:pic>
        <p:nvPicPr>
          <p:cNvPr id="531" name="Google Shape;531;p1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82617" y="2733320"/>
            <a:ext cx="15621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82617" y="5859621"/>
            <a:ext cx="15621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82617" y="8368496"/>
            <a:ext cx="1562100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9" name="Google Shape;539;p1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ГИПОГЛИКЕМИЯ</a:t>
            </a:r>
            <a:endParaRPr/>
          </a:p>
        </p:txBody>
      </p:sp>
      <p:sp>
        <p:nvSpPr>
          <p:cNvPr id="543" name="Google Shape;543;p12"/>
          <p:cNvSpPr/>
          <p:nvPr/>
        </p:nvSpPr>
        <p:spPr bwMode="auto">
          <a:xfrm>
            <a:off x="723265" y="1995461"/>
            <a:ext cx="15500985" cy="1477327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4" name="Google Shape;544;p12"/>
          <p:cNvSpPr txBox="1"/>
          <p:nvPr/>
        </p:nvSpPr>
        <p:spPr bwMode="auto">
          <a:xfrm>
            <a:off x="1472978" y="2180257"/>
            <a:ext cx="1473263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3200"/>
              <a:buFont typeface="Arial"/>
              <a:buNone/>
              <a:defRPr/>
            </a:pPr>
            <a:r>
              <a:rPr lang="ru-RU" sz="32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Гипогликемия </a:t>
            </a:r>
            <a:r>
              <a:rPr lang="ru-RU" sz="320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– состояние, которое проявляется снижением уровня глюкозы в крови ниже нормальных физиологических значений</a:t>
            </a:r>
            <a:endParaRPr/>
          </a:p>
        </p:txBody>
      </p:sp>
      <p:sp>
        <p:nvSpPr>
          <p:cNvPr id="545" name="Google Shape;545;p12"/>
          <p:cNvSpPr/>
          <p:nvPr/>
        </p:nvSpPr>
        <p:spPr bwMode="auto">
          <a:xfrm>
            <a:off x="723266" y="4385497"/>
            <a:ext cx="5095046" cy="4523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6" name="Google Shape;546;p12"/>
          <p:cNvSpPr txBox="1"/>
          <p:nvPr/>
        </p:nvSpPr>
        <p:spPr bwMode="auto">
          <a:xfrm>
            <a:off x="1136189" y="4877137"/>
            <a:ext cx="4269199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Может привести к развитию </a:t>
            </a: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гипогликемической комы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– состоянием с потерей сознания, которое представляет угрозу для жизни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47" name="Google Shape;547;p12"/>
          <p:cNvSpPr txBox="1"/>
          <p:nvPr/>
        </p:nvSpPr>
        <p:spPr bwMode="auto">
          <a:xfrm>
            <a:off x="6258360" y="4877137"/>
            <a:ext cx="445599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Тяжелых гипогликемий нужно избегать, т. к. они </a:t>
            </a: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вредны для головного мозга</a:t>
            </a:r>
            <a:endParaRPr sz="28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48" name="Google Shape;548;p12"/>
          <p:cNvSpPr txBox="1"/>
          <p:nvPr/>
        </p:nvSpPr>
        <p:spPr bwMode="auto">
          <a:xfrm>
            <a:off x="11346016" y="4877137"/>
            <a:ext cx="4859594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Уметь распознать признаки гипогликемии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должны сами пациенты и их близкие для оказания своевременной помощи</a:t>
            </a:r>
            <a:endParaRPr/>
          </a:p>
        </p:txBody>
      </p:sp>
      <p:sp>
        <p:nvSpPr>
          <p:cNvPr id="549" name="Google Shape;549;p12"/>
          <p:cNvSpPr/>
          <p:nvPr/>
        </p:nvSpPr>
        <p:spPr bwMode="auto">
          <a:xfrm>
            <a:off x="5925518" y="4385497"/>
            <a:ext cx="5095046" cy="4523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50" name="Google Shape;550;p12"/>
          <p:cNvSpPr/>
          <p:nvPr/>
        </p:nvSpPr>
        <p:spPr bwMode="auto">
          <a:xfrm>
            <a:off x="11127770" y="4360032"/>
            <a:ext cx="5095046" cy="4523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51" name="Google Shape;551;p1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6800956" y="1837555"/>
            <a:ext cx="2726437" cy="9037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7" name="Google Shape;557;p1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ПРИЧИНЫ ГИПОГЛИКЕМИИ</a:t>
            </a:r>
            <a:endParaRPr/>
          </a:p>
        </p:txBody>
      </p:sp>
      <p:sp>
        <p:nvSpPr>
          <p:cNvPr id="558" name="Google Shape;558;p13"/>
          <p:cNvSpPr txBox="1"/>
          <p:nvPr/>
        </p:nvSpPr>
        <p:spPr bwMode="auto">
          <a:xfrm>
            <a:off x="811550" y="10659199"/>
            <a:ext cx="1496184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doi: https://doi.org/10.14341/DM13042.</a:t>
            </a:r>
            <a:endParaRPr sz="1000"/>
          </a:p>
        </p:txBody>
      </p:sp>
      <p:sp>
        <p:nvSpPr>
          <p:cNvPr id="562" name="Google Shape;562;p13"/>
          <p:cNvSpPr/>
          <p:nvPr/>
        </p:nvSpPr>
        <p:spPr bwMode="auto">
          <a:xfrm>
            <a:off x="1136650" y="1985919"/>
            <a:ext cx="6705600" cy="1239751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3" name="Google Shape;563;p13"/>
          <p:cNvSpPr txBox="1"/>
          <p:nvPr/>
        </p:nvSpPr>
        <p:spPr bwMode="auto">
          <a:xfrm>
            <a:off x="3365491" y="2266923"/>
            <a:ext cx="224791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Причины</a:t>
            </a:r>
            <a:endParaRPr sz="3200">
              <a:solidFill>
                <a:srgbClr val="7F7F7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64" name="Google Shape;564;p13"/>
          <p:cNvSpPr/>
          <p:nvPr/>
        </p:nvSpPr>
        <p:spPr bwMode="auto">
          <a:xfrm>
            <a:off x="1409224" y="6143298"/>
            <a:ext cx="6090372" cy="1774709"/>
          </a:xfrm>
          <a:custGeom>
            <a:avLst/>
            <a:gdLst/>
            <a:ahLst/>
            <a:cxnLst/>
            <a:rect l="l" t="t" r="r" b="b"/>
            <a:pathLst>
              <a:path w="6090372" h="1774709" extrusionOk="0">
                <a:moveTo>
                  <a:pt x="0" y="0"/>
                </a:moveTo>
                <a:lnTo>
                  <a:pt x="0" y="1342357"/>
                </a:lnTo>
                <a:cubicBezTo>
                  <a:pt x="0" y="1581139"/>
                  <a:pt x="183679" y="1774710"/>
                  <a:pt x="410258" y="1774710"/>
                </a:cubicBezTo>
                <a:lnTo>
                  <a:pt x="5680115" y="1774710"/>
                </a:lnTo>
                <a:cubicBezTo>
                  <a:pt x="5906700" y="1774710"/>
                  <a:pt x="6090373" y="1581139"/>
                  <a:pt x="6090373" y="1342357"/>
                </a:cubicBezTo>
                <a:lnTo>
                  <a:pt x="6090373" y="0"/>
                </a:lnTo>
              </a:path>
            </a:pathLst>
          </a:custGeom>
          <a:noFill/>
          <a:ln w="34925" cap="flat" cmpd="sng">
            <a:solidFill>
              <a:srgbClr val="F68222">
                <a:alpha val="3097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5" name="Google Shape;565;p13"/>
          <p:cNvSpPr/>
          <p:nvPr/>
        </p:nvSpPr>
        <p:spPr bwMode="auto">
          <a:xfrm>
            <a:off x="12485858" y="1985919"/>
            <a:ext cx="6705601" cy="1239751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6" name="Google Shape;566;p13"/>
          <p:cNvSpPr txBox="1"/>
          <p:nvPr/>
        </p:nvSpPr>
        <p:spPr bwMode="auto">
          <a:xfrm>
            <a:off x="12090268" y="2289447"/>
            <a:ext cx="74967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Предрасполагающие факторы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67" name="Google Shape;567;p13"/>
          <p:cNvSpPr/>
          <p:nvPr/>
        </p:nvSpPr>
        <p:spPr bwMode="auto">
          <a:xfrm>
            <a:off x="12829939" y="6143298"/>
            <a:ext cx="6090372" cy="1774709"/>
          </a:xfrm>
          <a:custGeom>
            <a:avLst/>
            <a:gdLst/>
            <a:ahLst/>
            <a:cxnLst/>
            <a:rect l="l" t="t" r="r" b="b"/>
            <a:pathLst>
              <a:path w="6090372" h="1774709" extrusionOk="0">
                <a:moveTo>
                  <a:pt x="0" y="0"/>
                </a:moveTo>
                <a:lnTo>
                  <a:pt x="0" y="1342357"/>
                </a:lnTo>
                <a:cubicBezTo>
                  <a:pt x="0" y="1581139"/>
                  <a:pt x="183679" y="1774710"/>
                  <a:pt x="410258" y="1774710"/>
                </a:cubicBezTo>
                <a:lnTo>
                  <a:pt x="5680115" y="1774710"/>
                </a:lnTo>
                <a:cubicBezTo>
                  <a:pt x="5906700" y="1774710"/>
                  <a:pt x="6090373" y="1581139"/>
                  <a:pt x="6090373" y="1342357"/>
                </a:cubicBezTo>
                <a:lnTo>
                  <a:pt x="6090373" y="0"/>
                </a:lnTo>
              </a:path>
            </a:pathLst>
          </a:custGeom>
          <a:noFill/>
          <a:ln w="34925" cap="flat" cmpd="sng">
            <a:solidFill>
              <a:srgbClr val="F68222">
                <a:alpha val="3097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8" name="Google Shape;568;p13"/>
          <p:cNvSpPr/>
          <p:nvPr/>
        </p:nvSpPr>
        <p:spPr bwMode="auto">
          <a:xfrm>
            <a:off x="1895761" y="3419336"/>
            <a:ext cx="5326085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Передозировка инсулина </a:t>
            </a:r>
            <a:b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или сахароснижающих таблеток/средств</a:t>
            </a:r>
            <a:endParaRPr sz="26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2. Пропуск приема пищи или пища без углеводов</a:t>
            </a:r>
            <a:endParaRPr sz="26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3. Повышенная физическая активность без перекусов</a:t>
            </a:r>
            <a:endParaRPr sz="26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4. Прием алкоголя</a:t>
            </a:r>
            <a:endParaRPr sz="26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69" name="Google Shape;569;p13"/>
          <p:cNvSpPr/>
          <p:nvPr/>
        </p:nvSpPr>
        <p:spPr bwMode="auto">
          <a:xfrm>
            <a:off x="13462587" y="3419336"/>
            <a:ext cx="5326085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Calibri"/>
              <a:buAutoNum type="arabicPeriod"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Рвота</a:t>
            </a:r>
            <a:endParaRPr dirty="0"/>
          </a:p>
          <a:p>
            <a:pPr marL="514350" marR="0" lvl="0" indent="-51435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Calibri"/>
              <a:buAutoNum type="arabicPeriod"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Замедление опорожнения желудка </a:t>
            </a:r>
            <a:endParaRPr dirty="0"/>
          </a:p>
          <a:p>
            <a:pPr marL="514350" marR="0" lvl="0" indent="-51435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Calibri"/>
              <a:buAutoNum type="arabicPeriod"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Нарушение техники инъекций инсулина</a:t>
            </a:r>
            <a:endParaRPr dirty="0"/>
          </a:p>
          <a:p>
            <a:pPr marL="514350" marR="0" lvl="0" indent="-51435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Calibri"/>
              <a:buAutoNum type="arabicPeriod"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Неисправность средств самоконтроля и средств введения инсулина</a:t>
            </a:r>
            <a:endParaRPr dirty="0"/>
          </a:p>
        </p:txBody>
      </p:sp>
      <p:cxnSp>
        <p:nvCxnSpPr>
          <p:cNvPr id="570" name="Google Shape;570;p13"/>
          <p:cNvCxnSpPr>
            <a:cxnSpLocks/>
          </p:cNvCxnSpPr>
          <p:nvPr/>
        </p:nvCxnSpPr>
        <p:spPr bwMode="auto">
          <a:xfrm rot="10800000">
            <a:off x="1409224" y="3225798"/>
            <a:ext cx="0" cy="2917500"/>
          </a:xfrm>
          <a:prstGeom prst="straightConnector1">
            <a:avLst/>
          </a:prstGeom>
          <a:noFill/>
          <a:ln w="3175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1" name="Google Shape;571;p13"/>
          <p:cNvCxnSpPr>
            <a:cxnSpLocks/>
          </p:cNvCxnSpPr>
          <p:nvPr/>
        </p:nvCxnSpPr>
        <p:spPr bwMode="auto">
          <a:xfrm rot="10800000">
            <a:off x="7499596" y="3225670"/>
            <a:ext cx="0" cy="2917628"/>
          </a:xfrm>
          <a:prstGeom prst="straightConnector1">
            <a:avLst/>
          </a:prstGeom>
          <a:noFill/>
          <a:ln w="34925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2" name="Google Shape;572;p13"/>
          <p:cNvCxnSpPr>
            <a:cxnSpLocks/>
          </p:cNvCxnSpPr>
          <p:nvPr/>
        </p:nvCxnSpPr>
        <p:spPr bwMode="auto">
          <a:xfrm rot="10800000">
            <a:off x="12829928" y="3225670"/>
            <a:ext cx="0" cy="2917628"/>
          </a:xfrm>
          <a:prstGeom prst="straightConnector1">
            <a:avLst/>
          </a:prstGeom>
          <a:noFill/>
          <a:ln w="34925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3" name="Google Shape;573;p13"/>
          <p:cNvCxnSpPr>
            <a:cxnSpLocks/>
          </p:cNvCxnSpPr>
          <p:nvPr/>
        </p:nvCxnSpPr>
        <p:spPr bwMode="auto">
          <a:xfrm rot="10800000">
            <a:off x="18920311" y="3225670"/>
            <a:ext cx="0" cy="2917628"/>
          </a:xfrm>
          <a:prstGeom prst="straightConnector1">
            <a:avLst/>
          </a:prstGeom>
          <a:noFill/>
          <a:ln w="34925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9CFC70-CBC0-9DD7-4C6A-751F5B2E2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20" y="3935040"/>
            <a:ext cx="8942258" cy="67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6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" name="Google Shape;588;p14"/>
          <p:cNvSpPr txBox="1"/>
          <p:nvPr/>
        </p:nvSpPr>
        <p:spPr bwMode="auto">
          <a:xfrm>
            <a:off x="811550" y="10659199"/>
            <a:ext cx="154190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</a:t>
            </a:r>
            <a:endParaRPr sz="1000" dirty="0"/>
          </a:p>
        </p:txBody>
      </p:sp>
      <p:sp>
        <p:nvSpPr>
          <p:cNvPr id="580" name="Google Shape;580;p14"/>
          <p:cNvSpPr/>
          <p:nvPr/>
        </p:nvSpPr>
        <p:spPr bwMode="auto">
          <a:xfrm>
            <a:off x="1157104" y="2062120"/>
            <a:ext cx="3789561" cy="1306555"/>
          </a:xfrm>
          <a:prstGeom prst="roundRect">
            <a:avLst>
              <a:gd name="adj" fmla="val 25562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1" name="Google Shape;581;p14"/>
          <p:cNvSpPr/>
          <p:nvPr/>
        </p:nvSpPr>
        <p:spPr bwMode="auto">
          <a:xfrm>
            <a:off x="5115443" y="2062120"/>
            <a:ext cx="4063733" cy="1306555"/>
          </a:xfrm>
          <a:prstGeom prst="roundRect">
            <a:avLst>
              <a:gd name="adj" fmla="val 27620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2" name="Google Shape;582;p14"/>
          <p:cNvSpPr/>
          <p:nvPr/>
        </p:nvSpPr>
        <p:spPr bwMode="auto">
          <a:xfrm>
            <a:off x="9332311" y="2062120"/>
            <a:ext cx="8627295" cy="1306555"/>
          </a:xfrm>
          <a:prstGeom prst="roundRect">
            <a:avLst>
              <a:gd name="adj" fmla="val 31736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4" name="Google Shape;584;p14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УРОВНИ ГИПОГЛИКЕМИИ</a:t>
            </a:r>
            <a:endParaRPr/>
          </a:p>
        </p:txBody>
      </p:sp>
      <p:sp>
        <p:nvSpPr>
          <p:cNvPr id="590" name="Google Shape;590;p14"/>
          <p:cNvSpPr txBox="1"/>
          <p:nvPr/>
        </p:nvSpPr>
        <p:spPr bwMode="auto">
          <a:xfrm>
            <a:off x="1496206" y="2200134"/>
            <a:ext cx="36030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Уровень  гипогликемии</a:t>
            </a:r>
            <a:endParaRPr sz="2800" b="1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91" name="Google Shape;591;p14"/>
          <p:cNvSpPr txBox="1"/>
          <p:nvPr/>
        </p:nvSpPr>
        <p:spPr bwMode="auto">
          <a:xfrm>
            <a:off x="5363829" y="2200134"/>
            <a:ext cx="354684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Глюкоза плазмы крови</a:t>
            </a:r>
            <a:endParaRPr sz="2800" b="1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92" name="Google Shape;592;p14"/>
          <p:cNvSpPr txBox="1"/>
          <p:nvPr/>
        </p:nvSpPr>
        <p:spPr bwMode="auto">
          <a:xfrm>
            <a:off x="12732112" y="2383958"/>
            <a:ext cx="21804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Что делать</a:t>
            </a:r>
            <a:endParaRPr/>
          </a:p>
        </p:txBody>
      </p:sp>
      <p:grpSp>
        <p:nvGrpSpPr>
          <p:cNvPr id="593" name="Google Shape;593;p14"/>
          <p:cNvGrpSpPr/>
          <p:nvPr/>
        </p:nvGrpSpPr>
        <p:grpSpPr bwMode="auto">
          <a:xfrm>
            <a:off x="1157104" y="3506689"/>
            <a:ext cx="3789561" cy="6888189"/>
            <a:chOff x="1157104" y="3087431"/>
            <a:chExt cx="4703947" cy="7307447"/>
          </a:xfrm>
        </p:grpSpPr>
        <p:sp>
          <p:nvSpPr>
            <p:cNvPr id="594" name="Google Shape;594;p14"/>
            <p:cNvSpPr/>
            <p:nvPr/>
          </p:nvSpPr>
          <p:spPr bwMode="auto">
            <a:xfrm>
              <a:off x="1157105" y="3087431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5" name="Google Shape;595;p14"/>
            <p:cNvSpPr/>
            <p:nvPr/>
          </p:nvSpPr>
          <p:spPr bwMode="auto">
            <a:xfrm>
              <a:off x="1157104" y="5549903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6" name="Google Shape;596;p14"/>
            <p:cNvSpPr/>
            <p:nvPr/>
          </p:nvSpPr>
          <p:spPr bwMode="auto">
            <a:xfrm>
              <a:off x="1157104" y="8021776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97" name="Google Shape;597;p14"/>
          <p:cNvSpPr txBox="1"/>
          <p:nvPr/>
        </p:nvSpPr>
        <p:spPr bwMode="auto">
          <a:xfrm>
            <a:off x="1343619" y="4363552"/>
            <a:ext cx="30740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 (риск развития)</a:t>
            </a:r>
            <a:endParaRPr sz="2800" b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98" name="Google Shape;598;p14"/>
          <p:cNvSpPr txBox="1"/>
          <p:nvPr/>
        </p:nvSpPr>
        <p:spPr bwMode="auto">
          <a:xfrm>
            <a:off x="1406397" y="6625932"/>
            <a:ext cx="23103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2 (значимая)</a:t>
            </a:r>
            <a:endParaRPr sz="2800" b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99" name="Google Shape;599;p14"/>
          <p:cNvSpPr txBox="1"/>
          <p:nvPr/>
        </p:nvSpPr>
        <p:spPr bwMode="auto">
          <a:xfrm>
            <a:off x="1454217" y="8799294"/>
            <a:ext cx="341092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3 (тяжелая, риск комы)</a:t>
            </a:r>
            <a:endParaRPr sz="2800" b="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600" name="Google Shape;600;p14"/>
          <p:cNvGrpSpPr/>
          <p:nvPr/>
        </p:nvGrpSpPr>
        <p:grpSpPr bwMode="auto">
          <a:xfrm>
            <a:off x="5115443" y="3506689"/>
            <a:ext cx="4063733" cy="6888190"/>
            <a:chOff x="1157104" y="3087431"/>
            <a:chExt cx="4703947" cy="7307447"/>
          </a:xfrm>
        </p:grpSpPr>
        <p:sp>
          <p:nvSpPr>
            <p:cNvPr id="601" name="Google Shape;601;p14"/>
            <p:cNvSpPr/>
            <p:nvPr/>
          </p:nvSpPr>
          <p:spPr bwMode="auto">
            <a:xfrm>
              <a:off x="1157105" y="3087431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2" name="Google Shape;602;p14"/>
            <p:cNvSpPr/>
            <p:nvPr/>
          </p:nvSpPr>
          <p:spPr bwMode="auto">
            <a:xfrm>
              <a:off x="1157104" y="5549903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3" name="Google Shape;603;p14"/>
            <p:cNvSpPr/>
            <p:nvPr/>
          </p:nvSpPr>
          <p:spPr bwMode="auto">
            <a:xfrm>
              <a:off x="1157104" y="8021776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04" name="Google Shape;604;p14"/>
          <p:cNvSpPr txBox="1"/>
          <p:nvPr/>
        </p:nvSpPr>
        <p:spPr bwMode="auto">
          <a:xfrm>
            <a:off x="5363829" y="4389629"/>
            <a:ext cx="36549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 3,0 до &lt; 3,9 ммоль/л</a:t>
            </a:r>
            <a:endParaRPr sz="240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05" name="Google Shape;605;p14"/>
          <p:cNvSpPr txBox="1"/>
          <p:nvPr/>
        </p:nvSpPr>
        <p:spPr bwMode="auto">
          <a:xfrm>
            <a:off x="5947934" y="6656709"/>
            <a:ext cx="22584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&lt; 3.0 ммоль/л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06" name="Google Shape;606;p14"/>
          <p:cNvSpPr txBox="1"/>
          <p:nvPr/>
        </p:nvSpPr>
        <p:spPr bwMode="auto">
          <a:xfrm>
            <a:off x="5363829" y="8215305"/>
            <a:ext cx="378956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&lt; 3.0 ммоль/л </a:t>
            </a:r>
            <a:r>
              <a:rPr lang="ru-RU" sz="24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+ </a:t>
            </a:r>
            <a:r>
              <a:rPr lang="ru-RU" sz="22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спутанная речь/ нарушение координации/ориентации в пространстве/потеря сознания</a:t>
            </a:r>
            <a:endParaRPr dirty="0"/>
          </a:p>
        </p:txBody>
      </p:sp>
      <p:grpSp>
        <p:nvGrpSpPr>
          <p:cNvPr id="607" name="Google Shape;607;p14"/>
          <p:cNvGrpSpPr/>
          <p:nvPr/>
        </p:nvGrpSpPr>
        <p:grpSpPr bwMode="auto">
          <a:xfrm>
            <a:off x="9332310" y="3502257"/>
            <a:ext cx="8627298" cy="6888190"/>
            <a:chOff x="1157104" y="3087431"/>
            <a:chExt cx="4703947" cy="7307447"/>
          </a:xfrm>
        </p:grpSpPr>
        <p:sp>
          <p:nvSpPr>
            <p:cNvPr id="608" name="Google Shape;608;p14"/>
            <p:cNvSpPr/>
            <p:nvPr/>
          </p:nvSpPr>
          <p:spPr bwMode="auto">
            <a:xfrm>
              <a:off x="1157105" y="3087431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9" name="Google Shape;609;p14"/>
            <p:cNvSpPr/>
            <p:nvPr/>
          </p:nvSpPr>
          <p:spPr bwMode="auto">
            <a:xfrm>
              <a:off x="1157104" y="5549903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0" name="Google Shape;610;p14"/>
            <p:cNvSpPr/>
            <p:nvPr/>
          </p:nvSpPr>
          <p:spPr bwMode="auto">
            <a:xfrm>
              <a:off x="1157104" y="8021776"/>
              <a:ext cx="4703946" cy="2373102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11" name="Google Shape;611;p14"/>
          <p:cNvSpPr txBox="1"/>
          <p:nvPr/>
        </p:nvSpPr>
        <p:spPr bwMode="auto">
          <a:xfrm>
            <a:off x="9652058" y="3945108"/>
            <a:ext cx="502914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Принять меры к повышению </a:t>
            </a:r>
            <a:b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сахара крови, даже если </a:t>
            </a:r>
            <a:b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нет симптомов</a:t>
            </a: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! 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12" name="Google Shape;612;p14"/>
          <p:cNvSpPr txBox="1"/>
          <p:nvPr/>
        </p:nvSpPr>
        <p:spPr bwMode="auto">
          <a:xfrm>
            <a:off x="9685782" y="6395572"/>
            <a:ext cx="380116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Немедленный прием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углеводов 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13" name="Google Shape;613;p14"/>
          <p:cNvSpPr txBox="1"/>
          <p:nvPr/>
        </p:nvSpPr>
        <p:spPr bwMode="auto">
          <a:xfrm>
            <a:off x="9685782" y="8797173"/>
            <a:ext cx="456433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Требуется посторонняя помощь!!!</a:t>
            </a:r>
            <a:endParaRPr sz="28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618" name="Google Shape;618;p14"/>
          <p:cNvGrpSpPr/>
          <p:nvPr/>
        </p:nvGrpSpPr>
        <p:grpSpPr bwMode="auto">
          <a:xfrm>
            <a:off x="14431240" y="8550275"/>
            <a:ext cx="3227498" cy="1715289"/>
            <a:chOff x="14526490" y="8550275"/>
            <a:chExt cx="3227498" cy="1715289"/>
          </a:xfrm>
        </p:grpSpPr>
        <p:pic>
          <p:nvPicPr>
            <p:cNvPr id="619" name="Google Shape;619;p14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4526490" y="8555095"/>
              <a:ext cx="3227498" cy="170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14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4526490" y="8550275"/>
              <a:ext cx="3221760" cy="17152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0E6F68-8C44-627D-D674-F9DA40C41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30722" y="4154279"/>
            <a:ext cx="1251137" cy="13940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BA78A6-629E-02E1-C9EF-67B51EC92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16430722" y="6442344"/>
            <a:ext cx="1251137" cy="1394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BAD967-E5EF-A125-5E55-E8EF79A30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13675" y="4179249"/>
            <a:ext cx="1128038" cy="1387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DA3830-ABBC-2B99-AA11-D97AFB428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auto">
          <a:xfrm>
            <a:off x="15413675" y="6474510"/>
            <a:ext cx="1128038" cy="13871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43415E-94C6-8BBF-D324-74821ABBA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3686" y="4604019"/>
            <a:ext cx="1239428" cy="10723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1F7A23-94E6-8222-3C89-25887CA6E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4043686" y="6946596"/>
            <a:ext cx="1239428" cy="10723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>
            <a:alpha val="98823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3" name="Google Shape;633;p15"/>
          <p:cNvSpPr txBox="1"/>
          <p:nvPr/>
        </p:nvSpPr>
        <p:spPr bwMode="auto">
          <a:xfrm>
            <a:off x="811550" y="10659199"/>
            <a:ext cx="163144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</a:t>
            </a:r>
            <a:endParaRPr sz="1000" dirty="0"/>
          </a:p>
        </p:txBody>
      </p:sp>
      <p:pic>
        <p:nvPicPr>
          <p:cNvPr id="626" name="Google Shape;626;p1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65699" y="1985920"/>
            <a:ext cx="7283584" cy="856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5"/>
          <p:cNvPicPr/>
          <p:nvPr/>
        </p:nvPicPr>
        <p:blipFill>
          <a:blip r:embed="rId2">
            <a:alphaModFix/>
          </a:blip>
          <a:stretch/>
        </p:blipFill>
        <p:spPr bwMode="auto">
          <a:xfrm flipH="1">
            <a:off x="12195044" y="1985920"/>
            <a:ext cx="7283584" cy="856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329325" y="1810621"/>
            <a:ext cx="9054374" cy="499344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5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УРОВНИ ГИПОГЛИКЕМИИ</a:t>
            </a:r>
            <a:endParaRPr/>
          </a:p>
        </p:txBody>
      </p:sp>
      <p:grpSp>
        <p:nvGrpSpPr>
          <p:cNvPr id="634" name="Google Shape;634;p15"/>
          <p:cNvGrpSpPr/>
          <p:nvPr/>
        </p:nvGrpSpPr>
        <p:grpSpPr bwMode="auto">
          <a:xfrm>
            <a:off x="6021980" y="6542786"/>
            <a:ext cx="7800367" cy="3959293"/>
            <a:chOff x="3655154" y="3455981"/>
            <a:chExt cx="13190259" cy="6695084"/>
          </a:xfrm>
        </p:grpSpPr>
        <p:sp>
          <p:nvSpPr>
            <p:cNvPr id="635" name="Google Shape;635;p15"/>
            <p:cNvSpPr/>
            <p:nvPr/>
          </p:nvSpPr>
          <p:spPr bwMode="auto">
            <a:xfrm>
              <a:off x="12430432" y="4535519"/>
              <a:ext cx="4414981" cy="5615546"/>
            </a:xfrm>
            <a:custGeom>
              <a:avLst/>
              <a:gdLst/>
              <a:ahLst/>
              <a:cxnLst/>
              <a:rect l="l" t="t" r="r" b="b"/>
              <a:pathLst>
                <a:path w="4414981" h="5615545" extrusionOk="0">
                  <a:moveTo>
                    <a:pt x="1184804" y="106425"/>
                  </a:moveTo>
                  <a:lnTo>
                    <a:pt x="49689" y="2072254"/>
                  </a:lnTo>
                  <a:cubicBezTo>
                    <a:pt x="8251" y="2144288"/>
                    <a:pt x="31100" y="2236073"/>
                    <a:pt x="101197" y="2280610"/>
                  </a:cubicBezTo>
                  <a:cubicBezTo>
                    <a:pt x="1187903" y="2964545"/>
                    <a:pt x="1786636" y="4077197"/>
                    <a:pt x="1836982" y="5443518"/>
                  </a:cubicBezTo>
                  <a:cubicBezTo>
                    <a:pt x="1840081" y="5527170"/>
                    <a:pt x="1908242" y="5593395"/>
                    <a:pt x="1991507" y="5593395"/>
                  </a:cubicBezTo>
                  <a:lnTo>
                    <a:pt x="4262124" y="5593395"/>
                  </a:lnTo>
                  <a:cubicBezTo>
                    <a:pt x="4349262" y="5593395"/>
                    <a:pt x="4418972" y="5521361"/>
                    <a:pt x="4417036" y="5434223"/>
                  </a:cubicBezTo>
                  <a:cubicBezTo>
                    <a:pt x="4367077" y="3134173"/>
                    <a:pt x="3366734" y="1245026"/>
                    <a:pt x="1400131" y="51819"/>
                  </a:cubicBezTo>
                  <a:cubicBezTo>
                    <a:pt x="1325774" y="6507"/>
                    <a:pt x="1228567" y="30906"/>
                    <a:pt x="1184804" y="106425"/>
                  </a:cubicBezTo>
                  <a:close/>
                </a:path>
              </a:pathLst>
            </a:custGeom>
            <a:solidFill>
              <a:srgbClr val="D54F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36" name="Google Shape;636;p15"/>
            <p:cNvSpPr/>
            <p:nvPr/>
          </p:nvSpPr>
          <p:spPr bwMode="auto">
            <a:xfrm>
              <a:off x="7076490" y="3455981"/>
              <a:ext cx="6312648" cy="3098232"/>
            </a:xfrm>
            <a:custGeom>
              <a:avLst/>
              <a:gdLst/>
              <a:ahLst/>
              <a:cxnLst/>
              <a:rect l="l" t="t" r="r" b="b"/>
              <a:pathLst>
                <a:path w="6312648" h="3098232" extrusionOk="0">
                  <a:moveTo>
                    <a:pt x="3189557" y="2668468"/>
                  </a:moveTo>
                  <a:cubicBezTo>
                    <a:pt x="3865746" y="2668468"/>
                    <a:pt x="4393995" y="2778455"/>
                    <a:pt x="4952451" y="3074336"/>
                  </a:cubicBezTo>
                  <a:cubicBezTo>
                    <a:pt x="5026034" y="3113452"/>
                    <a:pt x="5117045" y="3087117"/>
                    <a:pt x="5158871" y="3015083"/>
                  </a:cubicBezTo>
                  <a:lnTo>
                    <a:pt x="6293986" y="1049254"/>
                  </a:lnTo>
                  <a:cubicBezTo>
                    <a:pt x="6337361" y="973735"/>
                    <a:pt x="6310251" y="877302"/>
                    <a:pt x="6233570" y="835476"/>
                  </a:cubicBezTo>
                  <a:cubicBezTo>
                    <a:pt x="4216621" y="-271367"/>
                    <a:pt x="2081939" y="-201657"/>
                    <a:pt x="110301" y="816887"/>
                  </a:cubicBezTo>
                  <a:cubicBezTo>
                    <a:pt x="32845" y="856776"/>
                    <a:pt x="6510" y="955145"/>
                    <a:pt x="49886" y="1030665"/>
                  </a:cubicBezTo>
                  <a:lnTo>
                    <a:pt x="1185000" y="2996493"/>
                  </a:lnTo>
                  <a:cubicBezTo>
                    <a:pt x="1226827" y="3068527"/>
                    <a:pt x="1317837" y="3094862"/>
                    <a:pt x="1391420" y="3055747"/>
                  </a:cubicBezTo>
                  <a:cubicBezTo>
                    <a:pt x="1949877" y="2759866"/>
                    <a:pt x="2513368" y="2668468"/>
                    <a:pt x="3189557" y="2668468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37" name="Google Shape;637;p15"/>
            <p:cNvSpPr/>
            <p:nvPr/>
          </p:nvSpPr>
          <p:spPr bwMode="auto">
            <a:xfrm>
              <a:off x="3655154" y="4529322"/>
              <a:ext cx="4414981" cy="5615546"/>
            </a:xfrm>
            <a:custGeom>
              <a:avLst/>
              <a:gdLst/>
              <a:ahLst/>
              <a:cxnLst/>
              <a:rect l="l" t="t" r="r" b="b"/>
              <a:pathLst>
                <a:path w="4414981" h="5615545" extrusionOk="0">
                  <a:moveTo>
                    <a:pt x="4396431" y="2072641"/>
                  </a:moveTo>
                  <a:lnTo>
                    <a:pt x="3261316" y="106425"/>
                  </a:lnTo>
                  <a:cubicBezTo>
                    <a:pt x="3217554" y="30906"/>
                    <a:pt x="3120347" y="6507"/>
                    <a:pt x="3045989" y="51819"/>
                  </a:cubicBezTo>
                  <a:cubicBezTo>
                    <a:pt x="1079386" y="1245413"/>
                    <a:pt x="79044" y="3139982"/>
                    <a:pt x="29085" y="5440032"/>
                  </a:cubicBezTo>
                  <a:cubicBezTo>
                    <a:pt x="27149" y="5527170"/>
                    <a:pt x="96859" y="5599204"/>
                    <a:pt x="183997" y="5599204"/>
                  </a:cubicBezTo>
                  <a:lnTo>
                    <a:pt x="2454614" y="5599204"/>
                  </a:lnTo>
                  <a:cubicBezTo>
                    <a:pt x="2538266" y="5599204"/>
                    <a:pt x="2606040" y="5532980"/>
                    <a:pt x="2609138" y="5449327"/>
                  </a:cubicBezTo>
                  <a:cubicBezTo>
                    <a:pt x="2659485" y="4083007"/>
                    <a:pt x="3258218" y="2964545"/>
                    <a:pt x="4344923" y="2280610"/>
                  </a:cubicBezTo>
                  <a:cubicBezTo>
                    <a:pt x="4415408" y="2236460"/>
                    <a:pt x="4438258" y="2144288"/>
                    <a:pt x="4396431" y="2072254"/>
                  </a:cubicBezTo>
                  <a:close/>
                </a:path>
              </a:pathLst>
            </a:custGeom>
            <a:solidFill>
              <a:srgbClr val="FEDD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38" name="Google Shape;638;p15"/>
          <p:cNvSpPr txBox="1"/>
          <p:nvPr/>
        </p:nvSpPr>
        <p:spPr bwMode="auto">
          <a:xfrm>
            <a:off x="7345825" y="4683840"/>
            <a:ext cx="5122210" cy="12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Требуются немедленные действия</a:t>
            </a:r>
            <a:r>
              <a:rPr lang="ru-RU" sz="3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: срочный прием углеводов</a:t>
            </a:r>
            <a:endParaRPr sz="36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639" name="Google Shape;639;p15"/>
          <p:cNvGrpSpPr/>
          <p:nvPr/>
        </p:nvGrpSpPr>
        <p:grpSpPr bwMode="auto">
          <a:xfrm>
            <a:off x="9335423" y="2021697"/>
            <a:ext cx="1042178" cy="1042178"/>
            <a:chOff x="6655396" y="5465344"/>
            <a:chExt cx="1042178" cy="1042178"/>
          </a:xfrm>
        </p:grpSpPr>
        <p:sp>
          <p:nvSpPr>
            <p:cNvPr id="640" name="Google Shape;640;p15"/>
            <p:cNvSpPr/>
            <p:nvPr/>
          </p:nvSpPr>
          <p:spPr bwMode="auto">
            <a:xfrm>
              <a:off x="6655396" y="5465344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41" name="Google Shape;641;p15"/>
            <p:cNvSpPr txBox="1"/>
            <p:nvPr/>
          </p:nvSpPr>
          <p:spPr bwMode="auto">
            <a:xfrm>
              <a:off x="6893125" y="5550557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2</a:t>
              </a:r>
              <a:endParaRPr/>
            </a:p>
          </p:txBody>
        </p:sp>
      </p:grpSp>
      <p:sp>
        <p:nvSpPr>
          <p:cNvPr id="642" name="Google Shape;642;p15"/>
          <p:cNvSpPr txBox="1"/>
          <p:nvPr/>
        </p:nvSpPr>
        <p:spPr bwMode="auto">
          <a:xfrm>
            <a:off x="7460446" y="3141559"/>
            <a:ext cx="59672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Клинически значимая</a:t>
            </a:r>
            <a:endParaRPr/>
          </a:p>
        </p:txBody>
      </p:sp>
      <p:sp>
        <p:nvSpPr>
          <p:cNvPr id="643" name="Google Shape;643;p15"/>
          <p:cNvSpPr txBox="1"/>
          <p:nvPr/>
        </p:nvSpPr>
        <p:spPr bwMode="auto">
          <a:xfrm>
            <a:off x="7077178" y="3772885"/>
            <a:ext cx="5466350" cy="85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2800"/>
              <a:buFont typeface="Arial"/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Глюкоза плазмы</a:t>
            </a:r>
            <a:b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&lt; 3.0 ммоль/л</a:t>
            </a:r>
            <a:endParaRPr sz="20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644" name="Google Shape;644;p15"/>
          <p:cNvGrpSpPr/>
          <p:nvPr/>
        </p:nvGrpSpPr>
        <p:grpSpPr bwMode="auto">
          <a:xfrm>
            <a:off x="3042429" y="3320046"/>
            <a:ext cx="1042178" cy="1042178"/>
            <a:chOff x="1337583" y="2786371"/>
            <a:chExt cx="1042178" cy="1042178"/>
          </a:xfrm>
        </p:grpSpPr>
        <p:sp>
          <p:nvSpPr>
            <p:cNvPr id="645" name="Google Shape;645;p15"/>
            <p:cNvSpPr/>
            <p:nvPr/>
          </p:nvSpPr>
          <p:spPr bwMode="auto">
            <a:xfrm>
              <a:off x="1337583" y="2786371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46" name="Google Shape;646;p15"/>
            <p:cNvSpPr txBox="1"/>
            <p:nvPr/>
          </p:nvSpPr>
          <p:spPr bwMode="auto">
            <a:xfrm>
              <a:off x="1575312" y="2871584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1</a:t>
              </a:r>
              <a:endParaRPr/>
            </a:p>
          </p:txBody>
        </p:sp>
      </p:grpSp>
      <p:sp>
        <p:nvSpPr>
          <p:cNvPr id="647" name="Google Shape;647;p15"/>
          <p:cNvSpPr txBox="1"/>
          <p:nvPr/>
        </p:nvSpPr>
        <p:spPr bwMode="auto">
          <a:xfrm>
            <a:off x="1371578" y="5273675"/>
            <a:ext cx="4326740" cy="454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2800"/>
              <a:buFont typeface="Arial"/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Глюкоза плазмы</a:t>
            </a:r>
            <a:b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от 3,0 до &lt; 3,9 ммоль/л </a:t>
            </a:r>
            <a:endParaRPr sz="32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48" name="Google Shape;648;p15"/>
          <p:cNvSpPr txBox="1"/>
          <p:nvPr/>
        </p:nvSpPr>
        <p:spPr bwMode="auto">
          <a:xfrm>
            <a:off x="1977548" y="4647210"/>
            <a:ext cx="3837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Риск развития</a:t>
            </a:r>
            <a:endParaRPr/>
          </a:p>
        </p:txBody>
      </p:sp>
      <p:sp>
        <p:nvSpPr>
          <p:cNvPr id="649" name="Google Shape;649;p15"/>
          <p:cNvSpPr txBox="1"/>
          <p:nvPr/>
        </p:nvSpPr>
        <p:spPr bwMode="auto">
          <a:xfrm>
            <a:off x="158795" y="6639491"/>
            <a:ext cx="6697897" cy="9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принять меры к повышению сахара крови, даже если </a:t>
            </a:r>
            <a:br>
              <a:rPr lang="ru-RU" sz="3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нет симптомов</a:t>
            </a:r>
            <a:r>
              <a:rPr lang="ru-RU" sz="3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! </a:t>
            </a:r>
            <a:endParaRPr sz="36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650" name="Google Shape;650;p15"/>
          <p:cNvGrpSpPr/>
          <p:nvPr/>
        </p:nvGrpSpPr>
        <p:grpSpPr bwMode="auto">
          <a:xfrm>
            <a:off x="15149886" y="3373468"/>
            <a:ext cx="1042178" cy="1042178"/>
            <a:chOff x="11538305" y="1889528"/>
            <a:chExt cx="1042178" cy="1042178"/>
          </a:xfrm>
        </p:grpSpPr>
        <p:sp>
          <p:nvSpPr>
            <p:cNvPr id="651" name="Google Shape;651;p15"/>
            <p:cNvSpPr/>
            <p:nvPr/>
          </p:nvSpPr>
          <p:spPr bwMode="auto">
            <a:xfrm>
              <a:off x="11538305" y="1889528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52" name="Google Shape;652;p15"/>
            <p:cNvSpPr txBox="1"/>
            <p:nvPr/>
          </p:nvSpPr>
          <p:spPr bwMode="auto">
            <a:xfrm>
              <a:off x="11789127" y="1968486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3</a:t>
              </a:r>
              <a:endParaRPr/>
            </a:p>
          </p:txBody>
        </p:sp>
      </p:grpSp>
      <p:sp>
        <p:nvSpPr>
          <p:cNvPr id="653" name="Google Shape;653;p15"/>
          <p:cNvSpPr txBox="1"/>
          <p:nvPr/>
        </p:nvSpPr>
        <p:spPr bwMode="auto">
          <a:xfrm>
            <a:off x="12997980" y="5273675"/>
            <a:ext cx="5832718" cy="126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2800"/>
              <a:buFont typeface="Arial"/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Глюкоза плазмы</a:t>
            </a:r>
            <a:endParaRPr/>
          </a:p>
          <a:p>
            <a:pPr marL="0" marR="0" lvl="0" indent="0" algn="ctr">
              <a:spcBef>
                <a:spcPts val="600"/>
              </a:spcBef>
              <a:spcAft>
                <a:spcPts val="0"/>
              </a:spcAft>
              <a:buClr>
                <a:srgbClr val="D54F4E"/>
              </a:buClr>
              <a:buSzPts val="2800"/>
              <a:buFont typeface="Arial"/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&lt; 3.0 ммоль/л + </a:t>
            </a:r>
            <a:r>
              <a:rPr lang="ru-RU" sz="2800" b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спутанная речь, нарушение координации, ориентации в пространстве, </a:t>
            </a:r>
            <a:br>
              <a:rPr lang="ru-RU" sz="2800" b="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800" b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потеря сознания </a:t>
            </a:r>
            <a:endParaRPr sz="28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54" name="Google Shape;654;p15"/>
          <p:cNvSpPr txBox="1"/>
          <p:nvPr/>
        </p:nvSpPr>
        <p:spPr bwMode="auto">
          <a:xfrm>
            <a:off x="14775843" y="4647210"/>
            <a:ext cx="4457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Тяжелая</a:t>
            </a:r>
            <a:endParaRPr/>
          </a:p>
        </p:txBody>
      </p:sp>
      <p:pic>
        <p:nvPicPr>
          <p:cNvPr id="655" name="Google Shape;655;p15"/>
          <p:cNvPicPr/>
          <p:nvPr/>
        </p:nvPicPr>
        <p:blipFill>
          <a:blip r:embed="rId4">
            <a:alphaModFix/>
          </a:blip>
          <a:stretch/>
        </p:blipFill>
        <p:spPr bwMode="auto">
          <a:xfrm flipH="1">
            <a:off x="13493702" y="6639491"/>
            <a:ext cx="6352565" cy="5049421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5"/>
          <p:cNvSpPr/>
          <p:nvPr/>
        </p:nvSpPr>
        <p:spPr bwMode="auto">
          <a:xfrm>
            <a:off x="14854156" y="8327020"/>
            <a:ext cx="39765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нормализации состояния </a:t>
            </a: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требуется посторонняя помощь!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6" name="Google Shape;696;p16"/>
          <p:cNvSpPr txBox="1"/>
          <p:nvPr/>
        </p:nvSpPr>
        <p:spPr bwMode="auto">
          <a:xfrm>
            <a:off x="811550" y="10659199"/>
            <a:ext cx="15970535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</a:t>
            </a:r>
            <a:endParaRPr sz="1000" dirty="0"/>
          </a:p>
        </p:txBody>
      </p:sp>
      <p:sp>
        <p:nvSpPr>
          <p:cNvPr id="663" name="Google Shape;663;p16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ПРИЗНАКИ И ПРОЯВЛЕНИЯ </a:t>
            </a: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ГИПОГЛИКЕМИИ</a:t>
            </a:r>
            <a:endParaRPr/>
          </a:p>
        </p:txBody>
      </p:sp>
      <p:pic>
        <p:nvPicPr>
          <p:cNvPr id="666" name="Google Shape;666;p1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52761" y="2404176"/>
            <a:ext cx="9703805" cy="278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6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518650" y="2407111"/>
            <a:ext cx="9492432" cy="2788086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16"/>
          <p:cNvSpPr txBox="1"/>
          <p:nvPr/>
        </p:nvSpPr>
        <p:spPr bwMode="auto">
          <a:xfrm>
            <a:off x="2508250" y="2998316"/>
            <a:ext cx="624258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Реакция нервной системы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ответ на низкий уровень глюкозы крови (</a:t>
            </a:r>
            <a:r>
              <a:rPr lang="ru-RU" sz="2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механизм защиты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от дальнейшего снижения гликемии)</a:t>
            </a:r>
            <a:endParaRPr/>
          </a:p>
        </p:txBody>
      </p:sp>
      <p:sp>
        <p:nvSpPr>
          <p:cNvPr id="669" name="Google Shape;669;p16"/>
          <p:cNvSpPr txBox="1"/>
          <p:nvPr/>
        </p:nvSpPr>
        <p:spPr bwMode="auto">
          <a:xfrm>
            <a:off x="11499850" y="3118550"/>
            <a:ext cx="717241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Реакция головного мозга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ответ на низкий уровень глюкозы крови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(</a:t>
            </a:r>
            <a:r>
              <a:rPr lang="ru-RU" sz="2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последствия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недостатка глюкозы) </a:t>
            </a:r>
            <a:endParaRPr/>
          </a:p>
        </p:txBody>
      </p:sp>
      <p:grpSp>
        <p:nvGrpSpPr>
          <p:cNvPr id="670" name="Google Shape;670;p16"/>
          <p:cNvGrpSpPr/>
          <p:nvPr/>
        </p:nvGrpSpPr>
        <p:grpSpPr bwMode="auto">
          <a:xfrm>
            <a:off x="4472854" y="1924147"/>
            <a:ext cx="1042178" cy="1042178"/>
            <a:chOff x="1546876" y="2861524"/>
            <a:chExt cx="1042178" cy="1042178"/>
          </a:xfrm>
        </p:grpSpPr>
        <p:sp>
          <p:nvSpPr>
            <p:cNvPr id="671" name="Google Shape;671;p16"/>
            <p:cNvSpPr/>
            <p:nvPr/>
          </p:nvSpPr>
          <p:spPr bwMode="auto">
            <a:xfrm>
              <a:off x="1546876" y="2861524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72" name="Google Shape;672;p16"/>
            <p:cNvSpPr txBox="1"/>
            <p:nvPr/>
          </p:nvSpPr>
          <p:spPr bwMode="auto">
            <a:xfrm>
              <a:off x="1778474" y="2951726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1</a:t>
              </a:r>
              <a:endParaRPr/>
            </a:p>
          </p:txBody>
        </p:sp>
      </p:grpSp>
      <p:grpSp>
        <p:nvGrpSpPr>
          <p:cNvPr id="673" name="Google Shape;673;p16"/>
          <p:cNvGrpSpPr/>
          <p:nvPr/>
        </p:nvGrpSpPr>
        <p:grpSpPr bwMode="auto">
          <a:xfrm>
            <a:off x="14280920" y="1884555"/>
            <a:ext cx="1042178" cy="1042178"/>
            <a:chOff x="10432511" y="2861524"/>
            <a:chExt cx="1042178" cy="1042178"/>
          </a:xfrm>
        </p:grpSpPr>
        <p:sp>
          <p:nvSpPr>
            <p:cNvPr id="674" name="Google Shape;674;p16"/>
            <p:cNvSpPr/>
            <p:nvPr/>
          </p:nvSpPr>
          <p:spPr bwMode="auto">
            <a:xfrm>
              <a:off x="10432511" y="2861524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75" name="Google Shape;675;p16"/>
            <p:cNvSpPr txBox="1"/>
            <p:nvPr/>
          </p:nvSpPr>
          <p:spPr bwMode="auto">
            <a:xfrm>
              <a:off x="10679083" y="2937541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2</a:t>
              </a:r>
              <a:endParaRPr/>
            </a:p>
          </p:txBody>
        </p:sp>
      </p:grpSp>
      <p:sp>
        <p:nvSpPr>
          <p:cNvPr id="677" name="Google Shape;677;p16"/>
          <p:cNvSpPr/>
          <p:nvPr/>
        </p:nvSpPr>
        <p:spPr bwMode="auto">
          <a:xfrm>
            <a:off x="11971616" y="5461768"/>
            <a:ext cx="4810469" cy="4810469"/>
          </a:xfrm>
          <a:prstGeom prst="ellipse">
            <a:avLst/>
          </a:prstGeom>
          <a:noFill/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78" name="Google Shape;678;p16"/>
          <p:cNvSpPr/>
          <p:nvPr/>
        </p:nvSpPr>
        <p:spPr bwMode="auto">
          <a:xfrm>
            <a:off x="11058510" y="8361591"/>
            <a:ext cx="1545616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сонливость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79" name="Google Shape;679;p16"/>
          <p:cNvSpPr/>
          <p:nvPr/>
        </p:nvSpPr>
        <p:spPr bwMode="auto">
          <a:xfrm>
            <a:off x="11831318" y="9211916"/>
            <a:ext cx="1273105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слабость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0" name="Google Shape;680;p16"/>
          <p:cNvSpPr/>
          <p:nvPr/>
        </p:nvSpPr>
        <p:spPr bwMode="auto">
          <a:xfrm>
            <a:off x="12868730" y="9978965"/>
            <a:ext cx="3243517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нарушение концентрации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1" name="Google Shape;681;p16"/>
          <p:cNvSpPr/>
          <p:nvPr/>
        </p:nvSpPr>
        <p:spPr bwMode="auto">
          <a:xfrm>
            <a:off x="15964448" y="9211916"/>
            <a:ext cx="1900264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головная боль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2" name="Google Shape;682;p16"/>
          <p:cNvSpPr/>
          <p:nvPr/>
        </p:nvSpPr>
        <p:spPr bwMode="auto">
          <a:xfrm>
            <a:off x="10278806" y="7333460"/>
            <a:ext cx="198304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дезориентация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3" name="Google Shape;683;p16"/>
          <p:cNvSpPr/>
          <p:nvPr/>
        </p:nvSpPr>
        <p:spPr bwMode="auto">
          <a:xfrm>
            <a:off x="12064583" y="5423262"/>
            <a:ext cx="4365811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нарушение координации движений</a:t>
            </a:r>
            <a:endParaRPr/>
          </a:p>
        </p:txBody>
      </p:sp>
      <p:sp>
        <p:nvSpPr>
          <p:cNvPr id="684" name="Google Shape;684;p16"/>
          <p:cNvSpPr/>
          <p:nvPr/>
        </p:nvSpPr>
        <p:spPr bwMode="auto">
          <a:xfrm>
            <a:off x="16065951" y="6281570"/>
            <a:ext cx="2805896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спутанность сознания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5" name="Google Shape;685;p16"/>
          <p:cNvSpPr/>
          <p:nvPr/>
        </p:nvSpPr>
        <p:spPr bwMode="auto">
          <a:xfrm>
            <a:off x="16474470" y="7713222"/>
            <a:ext cx="240674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нарушение зрения</a:t>
            </a:r>
            <a:endParaRPr/>
          </a:p>
        </p:txBody>
      </p:sp>
      <p:sp>
        <p:nvSpPr>
          <p:cNvPr id="686" name="Google Shape;686;p16"/>
          <p:cNvSpPr/>
          <p:nvPr/>
        </p:nvSpPr>
        <p:spPr bwMode="auto">
          <a:xfrm>
            <a:off x="10456567" y="6281570"/>
            <a:ext cx="2103396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головокружение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7" name="Google Shape;687;p16"/>
          <p:cNvSpPr/>
          <p:nvPr/>
        </p:nvSpPr>
        <p:spPr bwMode="auto">
          <a:xfrm>
            <a:off x="2946400" y="5461768"/>
            <a:ext cx="4810469" cy="4810469"/>
          </a:xfrm>
          <a:prstGeom prst="ellipse">
            <a:avLst/>
          </a:prstGeom>
          <a:noFill/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88" name="Google Shape;688;p16"/>
          <p:cNvSpPr/>
          <p:nvPr/>
        </p:nvSpPr>
        <p:spPr bwMode="auto">
          <a:xfrm>
            <a:off x="7354101" y="8299906"/>
            <a:ext cx="1518621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потливость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89" name="Google Shape;689;p16"/>
          <p:cNvSpPr/>
          <p:nvPr/>
        </p:nvSpPr>
        <p:spPr bwMode="auto">
          <a:xfrm>
            <a:off x="4216273" y="5309431"/>
            <a:ext cx="205742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бледность кожи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0" name="Google Shape;690;p16"/>
          <p:cNvSpPr/>
          <p:nvPr/>
        </p:nvSpPr>
        <p:spPr bwMode="auto">
          <a:xfrm>
            <a:off x="1921279" y="9402214"/>
            <a:ext cx="1973617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 агрессивность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1" name="Google Shape;691;p16"/>
          <p:cNvSpPr/>
          <p:nvPr/>
        </p:nvSpPr>
        <p:spPr bwMode="auto">
          <a:xfrm>
            <a:off x="1340341" y="7791589"/>
            <a:ext cx="1938736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сильный голод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2" name="Google Shape;692;p16"/>
          <p:cNvSpPr/>
          <p:nvPr/>
        </p:nvSpPr>
        <p:spPr bwMode="auto">
          <a:xfrm>
            <a:off x="7445755" y="7098645"/>
            <a:ext cx="1093056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тревога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3" name="Google Shape;693;p16"/>
          <p:cNvSpPr/>
          <p:nvPr/>
        </p:nvSpPr>
        <p:spPr bwMode="auto">
          <a:xfrm>
            <a:off x="1975955" y="6169180"/>
            <a:ext cx="188500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сердцебиение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4" name="Google Shape;694;p16"/>
          <p:cNvSpPr/>
          <p:nvPr/>
        </p:nvSpPr>
        <p:spPr bwMode="auto">
          <a:xfrm>
            <a:off x="6551932" y="9402214"/>
            <a:ext cx="180402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беспокойство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5" name="Google Shape;695;p16"/>
          <p:cNvSpPr/>
          <p:nvPr/>
        </p:nvSpPr>
        <p:spPr bwMode="auto">
          <a:xfrm>
            <a:off x="6926188" y="6169180"/>
            <a:ext cx="920765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дрожь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812E84-FC4F-1D21-BED6-5FE181A00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2064" y="5891954"/>
            <a:ext cx="1622246" cy="41269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3919EB-E8AE-1F4B-28A7-1C7566283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21660" y="6390271"/>
            <a:ext cx="3242788" cy="28384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03" name="Google Shape;703;p17"/>
          <p:cNvPicPr/>
          <p:nvPr/>
        </p:nvPicPr>
        <p:blipFill>
          <a:blip r:embed="rId3">
            <a:alphaModFix/>
          </a:blip>
          <a:stretch/>
        </p:blipFill>
        <p:spPr bwMode="auto">
          <a:xfrm flipH="1">
            <a:off x="-201292" y="7723277"/>
            <a:ext cx="10094193" cy="3800943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7"/>
          <p:cNvSpPr txBox="1"/>
          <p:nvPr/>
        </p:nvSpPr>
        <p:spPr bwMode="auto">
          <a:xfrm>
            <a:off x="3698956" y="7799943"/>
            <a:ext cx="26463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овощи, бобовые</a:t>
            </a:r>
            <a:endParaRPr/>
          </a:p>
        </p:txBody>
      </p:sp>
      <p:sp>
        <p:nvSpPr>
          <p:cNvPr id="707" name="Google Shape;707;p17"/>
          <p:cNvSpPr/>
          <p:nvPr/>
        </p:nvSpPr>
        <p:spPr bwMode="auto">
          <a:xfrm>
            <a:off x="6254741" y="5913567"/>
            <a:ext cx="11188709" cy="2179713"/>
          </a:xfrm>
          <a:custGeom>
            <a:avLst/>
            <a:gdLst/>
            <a:ahLst/>
            <a:cxnLst/>
            <a:rect l="l" t="t" r="r" b="b"/>
            <a:pathLst>
              <a:path w="11188709" h="2179713" extrusionOk="0">
                <a:moveTo>
                  <a:pt x="6523102" y="2130900"/>
                </a:moveTo>
                <a:lnTo>
                  <a:pt x="6532354" y="2107295"/>
                </a:lnTo>
                <a:lnTo>
                  <a:pt x="6532354" y="2107295"/>
                </a:lnTo>
                <a:lnTo>
                  <a:pt x="6523102" y="2130900"/>
                </a:lnTo>
                <a:close/>
                <a:moveTo>
                  <a:pt x="6711782" y="2129035"/>
                </a:moveTo>
                <a:lnTo>
                  <a:pt x="6721394" y="2152453"/>
                </a:lnTo>
                <a:lnTo>
                  <a:pt x="6721394" y="2152453"/>
                </a:lnTo>
                <a:lnTo>
                  <a:pt x="6711782" y="2129035"/>
                </a:lnTo>
                <a:close/>
                <a:moveTo>
                  <a:pt x="3407542" y="337910"/>
                </a:moveTo>
                <a:lnTo>
                  <a:pt x="3398898" y="314005"/>
                </a:lnTo>
                <a:lnTo>
                  <a:pt x="3398898" y="314005"/>
                </a:lnTo>
                <a:lnTo>
                  <a:pt x="3407542" y="337910"/>
                </a:lnTo>
                <a:close/>
                <a:moveTo>
                  <a:pt x="3235677" y="338495"/>
                </a:moveTo>
                <a:lnTo>
                  <a:pt x="3244208" y="314531"/>
                </a:lnTo>
                <a:lnTo>
                  <a:pt x="3244208" y="314531"/>
                </a:lnTo>
                <a:lnTo>
                  <a:pt x="3235677" y="338495"/>
                </a:lnTo>
                <a:close/>
                <a:moveTo>
                  <a:pt x="4017206" y="45801"/>
                </a:moveTo>
                <a:lnTo>
                  <a:pt x="4008562" y="21895"/>
                </a:lnTo>
                <a:lnTo>
                  <a:pt x="4017206" y="45801"/>
                </a:lnTo>
                <a:close/>
                <a:moveTo>
                  <a:pt x="7271541" y="1825030"/>
                </a:moveTo>
                <a:lnTo>
                  <a:pt x="7281153" y="1848449"/>
                </a:lnTo>
                <a:lnTo>
                  <a:pt x="7271541" y="1825030"/>
                </a:lnTo>
                <a:close/>
                <a:moveTo>
                  <a:pt x="5930298" y="1823166"/>
                </a:moveTo>
                <a:lnTo>
                  <a:pt x="5939549" y="1799561"/>
                </a:lnTo>
                <a:lnTo>
                  <a:pt x="5930298" y="1823166"/>
                </a:lnTo>
                <a:close/>
                <a:moveTo>
                  <a:pt x="2613249" y="45217"/>
                </a:moveTo>
                <a:lnTo>
                  <a:pt x="2604718" y="69182"/>
                </a:lnTo>
                <a:lnTo>
                  <a:pt x="2613249" y="45217"/>
                </a:lnTo>
                <a:close/>
                <a:moveTo>
                  <a:pt x="2527936" y="0"/>
                </a:moveTo>
                <a:lnTo>
                  <a:pt x="247612" y="0"/>
                </a:lnTo>
                <a:lnTo>
                  <a:pt x="247612" y="51793"/>
                </a:lnTo>
                <a:lnTo>
                  <a:pt x="2527936" y="51793"/>
                </a:lnTo>
                <a:lnTo>
                  <a:pt x="2527936" y="0"/>
                </a:lnTo>
                <a:close/>
                <a:moveTo>
                  <a:pt x="247612" y="0"/>
                </a:moveTo>
                <a:cubicBezTo>
                  <a:pt x="110859" y="0"/>
                  <a:pt x="0" y="127537"/>
                  <a:pt x="0" y="284861"/>
                </a:cubicBezTo>
                <a:lnTo>
                  <a:pt x="45020" y="284861"/>
                </a:lnTo>
                <a:cubicBezTo>
                  <a:pt x="45020" y="156142"/>
                  <a:pt x="135723" y="51793"/>
                  <a:pt x="247612" y="51793"/>
                </a:cubicBezTo>
                <a:lnTo>
                  <a:pt x="247612" y="0"/>
                </a:lnTo>
                <a:close/>
                <a:moveTo>
                  <a:pt x="0" y="284861"/>
                </a:moveTo>
                <a:lnTo>
                  <a:pt x="0" y="1541282"/>
                </a:lnTo>
                <a:lnTo>
                  <a:pt x="45020" y="1541282"/>
                </a:lnTo>
                <a:lnTo>
                  <a:pt x="45020" y="284861"/>
                </a:lnTo>
                <a:lnTo>
                  <a:pt x="0" y="284861"/>
                </a:lnTo>
                <a:close/>
                <a:moveTo>
                  <a:pt x="0" y="1541282"/>
                </a:moveTo>
                <a:cubicBezTo>
                  <a:pt x="0" y="1698606"/>
                  <a:pt x="110859" y="1826144"/>
                  <a:pt x="247612" y="1826144"/>
                </a:cubicBezTo>
                <a:lnTo>
                  <a:pt x="247612" y="1774351"/>
                </a:lnTo>
                <a:cubicBezTo>
                  <a:pt x="135723" y="1774351"/>
                  <a:pt x="45020" y="1670001"/>
                  <a:pt x="45020" y="1541282"/>
                </a:cubicBezTo>
                <a:lnTo>
                  <a:pt x="0" y="1541282"/>
                </a:lnTo>
                <a:close/>
                <a:moveTo>
                  <a:pt x="247612" y="1826144"/>
                </a:moveTo>
                <a:lnTo>
                  <a:pt x="5837714" y="1826144"/>
                </a:lnTo>
                <a:lnTo>
                  <a:pt x="5837714" y="1774351"/>
                </a:lnTo>
                <a:lnTo>
                  <a:pt x="247612" y="1774351"/>
                </a:lnTo>
                <a:lnTo>
                  <a:pt x="247612" y="1826144"/>
                </a:lnTo>
                <a:close/>
                <a:moveTo>
                  <a:pt x="5921046" y="1846770"/>
                </a:moveTo>
                <a:lnTo>
                  <a:pt x="6513850" y="2154504"/>
                </a:lnTo>
                <a:lnTo>
                  <a:pt x="6532354" y="2107295"/>
                </a:lnTo>
                <a:lnTo>
                  <a:pt x="5939549" y="1799561"/>
                </a:lnTo>
                <a:lnTo>
                  <a:pt x="5921046" y="1846770"/>
                </a:lnTo>
                <a:close/>
                <a:moveTo>
                  <a:pt x="6513850" y="2154504"/>
                </a:moveTo>
                <a:cubicBezTo>
                  <a:pt x="6579940" y="2188820"/>
                  <a:pt x="6655799" y="2188069"/>
                  <a:pt x="6721394" y="2152453"/>
                </a:cubicBezTo>
                <a:lnTo>
                  <a:pt x="6702170" y="2105617"/>
                </a:lnTo>
                <a:cubicBezTo>
                  <a:pt x="6648506" y="2134758"/>
                  <a:pt x="6586445" y="2135372"/>
                  <a:pt x="6532354" y="2107295"/>
                </a:cubicBezTo>
                <a:lnTo>
                  <a:pt x="6513850" y="2154504"/>
                </a:lnTo>
                <a:close/>
                <a:moveTo>
                  <a:pt x="6721394" y="2152453"/>
                </a:moveTo>
                <a:lnTo>
                  <a:pt x="7281153" y="1848449"/>
                </a:lnTo>
                <a:lnTo>
                  <a:pt x="7261929" y="1801612"/>
                </a:lnTo>
                <a:lnTo>
                  <a:pt x="6702170" y="2105617"/>
                </a:lnTo>
                <a:lnTo>
                  <a:pt x="6721394" y="2152453"/>
                </a:lnTo>
                <a:close/>
                <a:moveTo>
                  <a:pt x="7367637" y="1826144"/>
                </a:moveTo>
                <a:lnTo>
                  <a:pt x="10941098" y="1826144"/>
                </a:lnTo>
                <a:lnTo>
                  <a:pt x="10941098" y="1774351"/>
                </a:lnTo>
                <a:lnTo>
                  <a:pt x="7367637" y="1774351"/>
                </a:lnTo>
                <a:lnTo>
                  <a:pt x="7367637" y="1826144"/>
                </a:lnTo>
                <a:close/>
                <a:moveTo>
                  <a:pt x="10941098" y="1826144"/>
                </a:moveTo>
                <a:cubicBezTo>
                  <a:pt x="11077847" y="1826144"/>
                  <a:pt x="11188709" y="1698606"/>
                  <a:pt x="11188709" y="1541282"/>
                </a:cubicBezTo>
                <a:lnTo>
                  <a:pt x="11143689" y="1541282"/>
                </a:lnTo>
                <a:cubicBezTo>
                  <a:pt x="11143689" y="1670001"/>
                  <a:pt x="11052973" y="1774351"/>
                  <a:pt x="10941098" y="1774351"/>
                </a:cubicBezTo>
                <a:lnTo>
                  <a:pt x="10941098" y="1826144"/>
                </a:lnTo>
                <a:close/>
                <a:moveTo>
                  <a:pt x="11188709" y="1541282"/>
                </a:moveTo>
                <a:lnTo>
                  <a:pt x="11188709" y="284861"/>
                </a:lnTo>
                <a:lnTo>
                  <a:pt x="11143689" y="284861"/>
                </a:lnTo>
                <a:lnTo>
                  <a:pt x="11143689" y="1541282"/>
                </a:lnTo>
                <a:lnTo>
                  <a:pt x="11188709" y="1541282"/>
                </a:lnTo>
                <a:close/>
                <a:moveTo>
                  <a:pt x="11188709" y="284861"/>
                </a:moveTo>
                <a:cubicBezTo>
                  <a:pt x="11188709" y="127537"/>
                  <a:pt x="11077847" y="0"/>
                  <a:pt x="10941098" y="0"/>
                </a:cubicBezTo>
                <a:lnTo>
                  <a:pt x="10941098" y="51793"/>
                </a:lnTo>
                <a:cubicBezTo>
                  <a:pt x="11052973" y="51793"/>
                  <a:pt x="11143689" y="156142"/>
                  <a:pt x="11143689" y="284861"/>
                </a:cubicBezTo>
                <a:lnTo>
                  <a:pt x="11188709" y="284861"/>
                </a:lnTo>
                <a:close/>
                <a:moveTo>
                  <a:pt x="10941098" y="0"/>
                </a:moveTo>
                <a:lnTo>
                  <a:pt x="4103758" y="0"/>
                </a:lnTo>
                <a:lnTo>
                  <a:pt x="4103758" y="51793"/>
                </a:lnTo>
                <a:lnTo>
                  <a:pt x="10941098" y="51793"/>
                </a:lnTo>
                <a:lnTo>
                  <a:pt x="10941098" y="0"/>
                </a:lnTo>
                <a:close/>
                <a:moveTo>
                  <a:pt x="4008562" y="21895"/>
                </a:moveTo>
                <a:lnTo>
                  <a:pt x="3398898" y="314005"/>
                </a:lnTo>
                <a:lnTo>
                  <a:pt x="3416208" y="361818"/>
                </a:lnTo>
                <a:lnTo>
                  <a:pt x="4025850" y="69707"/>
                </a:lnTo>
                <a:lnTo>
                  <a:pt x="4008562" y="21895"/>
                </a:lnTo>
                <a:close/>
                <a:moveTo>
                  <a:pt x="3398898" y="314005"/>
                </a:moveTo>
                <a:cubicBezTo>
                  <a:pt x="3349421" y="337708"/>
                  <a:pt x="3293798" y="337897"/>
                  <a:pt x="3244208" y="314531"/>
                </a:cubicBezTo>
                <a:lnTo>
                  <a:pt x="3227146" y="362460"/>
                </a:lnTo>
                <a:cubicBezTo>
                  <a:pt x="3287766" y="391016"/>
                  <a:pt x="3355746" y="390786"/>
                  <a:pt x="3416208" y="361818"/>
                </a:cubicBezTo>
                <a:lnTo>
                  <a:pt x="3398898" y="314005"/>
                </a:lnTo>
                <a:close/>
                <a:moveTo>
                  <a:pt x="3244208" y="314531"/>
                </a:moveTo>
                <a:lnTo>
                  <a:pt x="2621781" y="21253"/>
                </a:lnTo>
                <a:lnTo>
                  <a:pt x="2604718" y="69182"/>
                </a:lnTo>
                <a:lnTo>
                  <a:pt x="3227146" y="362460"/>
                </a:lnTo>
                <a:lnTo>
                  <a:pt x="3244208" y="314531"/>
                </a:lnTo>
                <a:close/>
                <a:moveTo>
                  <a:pt x="4103758" y="0"/>
                </a:moveTo>
                <a:cubicBezTo>
                  <a:pt x="4071073" y="0"/>
                  <a:pt x="4038726" y="7441"/>
                  <a:pt x="4008562" y="21895"/>
                </a:cubicBezTo>
                <a:lnTo>
                  <a:pt x="4025850" y="69707"/>
                </a:lnTo>
                <a:cubicBezTo>
                  <a:pt x="4050544" y="57881"/>
                  <a:pt x="4077016" y="51793"/>
                  <a:pt x="4103758" y="51793"/>
                </a:cubicBezTo>
                <a:lnTo>
                  <a:pt x="4103758" y="0"/>
                </a:lnTo>
                <a:close/>
                <a:moveTo>
                  <a:pt x="7281153" y="1848449"/>
                </a:moveTo>
                <a:cubicBezTo>
                  <a:pt x="7308188" y="1833760"/>
                  <a:pt x="7337721" y="1826144"/>
                  <a:pt x="7367637" y="1826144"/>
                </a:cubicBezTo>
                <a:lnTo>
                  <a:pt x="7367637" y="1774351"/>
                </a:lnTo>
                <a:cubicBezTo>
                  <a:pt x="7331081" y="1774351"/>
                  <a:pt x="7294975" y="1783660"/>
                  <a:pt x="7261929" y="1801612"/>
                </a:cubicBezTo>
                <a:lnTo>
                  <a:pt x="7281153" y="1848449"/>
                </a:lnTo>
                <a:close/>
                <a:moveTo>
                  <a:pt x="5837714" y="1826144"/>
                </a:moveTo>
                <a:cubicBezTo>
                  <a:pt x="5866436" y="1826144"/>
                  <a:pt x="5894844" y="1833175"/>
                  <a:pt x="5921046" y="1846770"/>
                </a:cubicBezTo>
                <a:lnTo>
                  <a:pt x="5939549" y="1799561"/>
                </a:lnTo>
                <a:cubicBezTo>
                  <a:pt x="5907540" y="1782943"/>
                  <a:pt x="5872829" y="1774351"/>
                  <a:pt x="5837714" y="1774351"/>
                </a:cubicBezTo>
                <a:lnTo>
                  <a:pt x="5837714" y="1826144"/>
                </a:lnTo>
                <a:close/>
                <a:moveTo>
                  <a:pt x="2527936" y="51793"/>
                </a:moveTo>
                <a:cubicBezTo>
                  <a:pt x="2554273" y="51793"/>
                  <a:pt x="2580340" y="57699"/>
                  <a:pt x="2604718" y="69182"/>
                </a:cubicBezTo>
                <a:lnTo>
                  <a:pt x="2621781" y="21253"/>
                </a:lnTo>
                <a:cubicBezTo>
                  <a:pt x="2592000" y="7219"/>
                  <a:pt x="2560125" y="0"/>
                  <a:pt x="2527936" y="0"/>
                </a:cubicBezTo>
                <a:lnTo>
                  <a:pt x="2527936" y="51793"/>
                </a:lnTo>
                <a:close/>
              </a:path>
            </a:pathLst>
          </a:custGeom>
          <a:solidFill>
            <a:srgbClr val="F68222">
              <a:alpha val="3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08" name="Google Shape;708;p17"/>
          <p:cNvSpPr/>
          <p:nvPr/>
        </p:nvSpPr>
        <p:spPr bwMode="auto">
          <a:xfrm>
            <a:off x="2960517" y="3923761"/>
            <a:ext cx="10865158" cy="2149414"/>
          </a:xfrm>
          <a:custGeom>
            <a:avLst/>
            <a:gdLst/>
            <a:ahLst/>
            <a:cxnLst/>
            <a:rect l="l" t="t" r="r" b="b"/>
            <a:pathLst>
              <a:path w="10865158" h="2149414" extrusionOk="0">
                <a:moveTo>
                  <a:pt x="3340911" y="328862"/>
                </a:moveTo>
                <a:lnTo>
                  <a:pt x="3349923" y="352745"/>
                </a:lnTo>
                <a:lnTo>
                  <a:pt x="3349923" y="352745"/>
                </a:lnTo>
                <a:lnTo>
                  <a:pt x="3340911" y="328862"/>
                </a:lnTo>
                <a:close/>
                <a:moveTo>
                  <a:pt x="3145088" y="320320"/>
                </a:moveTo>
                <a:lnTo>
                  <a:pt x="3155663" y="297292"/>
                </a:lnTo>
                <a:lnTo>
                  <a:pt x="3155663" y="297292"/>
                </a:lnTo>
                <a:lnTo>
                  <a:pt x="3145088" y="320320"/>
                </a:lnTo>
                <a:close/>
                <a:moveTo>
                  <a:pt x="6683957" y="2103591"/>
                </a:moveTo>
                <a:lnTo>
                  <a:pt x="6675307" y="2079534"/>
                </a:lnTo>
                <a:lnTo>
                  <a:pt x="6675307" y="2079534"/>
                </a:lnTo>
                <a:lnTo>
                  <a:pt x="6683957" y="2103591"/>
                </a:lnTo>
                <a:close/>
                <a:moveTo>
                  <a:pt x="6511412" y="2103888"/>
                </a:moveTo>
                <a:lnTo>
                  <a:pt x="6519994" y="2079802"/>
                </a:lnTo>
                <a:lnTo>
                  <a:pt x="6519994" y="2079802"/>
                </a:lnTo>
                <a:lnTo>
                  <a:pt x="6511412" y="2103888"/>
                </a:lnTo>
                <a:close/>
                <a:moveTo>
                  <a:pt x="2709469" y="56110"/>
                </a:moveTo>
                <a:lnTo>
                  <a:pt x="2720043" y="33083"/>
                </a:lnTo>
                <a:lnTo>
                  <a:pt x="2709469" y="56110"/>
                </a:lnTo>
                <a:close/>
                <a:moveTo>
                  <a:pt x="5929582" y="1829377"/>
                </a:moveTo>
                <a:lnTo>
                  <a:pt x="5938187" y="1805292"/>
                </a:lnTo>
                <a:lnTo>
                  <a:pt x="5929582" y="1829377"/>
                </a:lnTo>
                <a:close/>
                <a:moveTo>
                  <a:pt x="7259582" y="1829677"/>
                </a:moveTo>
                <a:lnTo>
                  <a:pt x="7268255" y="1853733"/>
                </a:lnTo>
                <a:lnTo>
                  <a:pt x="7259582" y="1829677"/>
                </a:lnTo>
                <a:close/>
                <a:moveTo>
                  <a:pt x="3904444" y="47569"/>
                </a:moveTo>
                <a:lnTo>
                  <a:pt x="3913479" y="71451"/>
                </a:lnTo>
                <a:lnTo>
                  <a:pt x="3904444" y="47569"/>
                </a:lnTo>
                <a:close/>
                <a:moveTo>
                  <a:pt x="3331899" y="304980"/>
                </a:moveTo>
                <a:cubicBezTo>
                  <a:pt x="3275176" y="333291"/>
                  <a:pt x="3210347" y="330464"/>
                  <a:pt x="3155663" y="297292"/>
                </a:cubicBezTo>
                <a:lnTo>
                  <a:pt x="3134513" y="343348"/>
                </a:lnTo>
                <a:cubicBezTo>
                  <a:pt x="3201358" y="383890"/>
                  <a:pt x="3280611" y="387345"/>
                  <a:pt x="3349923" y="352745"/>
                </a:cubicBezTo>
                <a:lnTo>
                  <a:pt x="3331899" y="304980"/>
                </a:lnTo>
                <a:close/>
                <a:moveTo>
                  <a:pt x="3895432" y="23687"/>
                </a:moveTo>
                <a:lnTo>
                  <a:pt x="3331899" y="304980"/>
                </a:lnTo>
                <a:lnTo>
                  <a:pt x="3349923" y="352745"/>
                </a:lnTo>
                <a:lnTo>
                  <a:pt x="3913479" y="71451"/>
                </a:lnTo>
                <a:lnTo>
                  <a:pt x="3895432" y="23687"/>
                </a:lnTo>
                <a:close/>
                <a:moveTo>
                  <a:pt x="10616078" y="0"/>
                </a:moveTo>
                <a:lnTo>
                  <a:pt x="3994634" y="0"/>
                </a:lnTo>
                <a:lnTo>
                  <a:pt x="3994634" y="52070"/>
                </a:lnTo>
                <a:lnTo>
                  <a:pt x="10616078" y="52070"/>
                </a:lnTo>
                <a:lnTo>
                  <a:pt x="10616078" y="0"/>
                </a:lnTo>
                <a:close/>
                <a:moveTo>
                  <a:pt x="10865159" y="286389"/>
                </a:moveTo>
                <a:cubicBezTo>
                  <a:pt x="10865159" y="128220"/>
                  <a:pt x="10753638" y="0"/>
                  <a:pt x="10616078" y="0"/>
                </a:cubicBezTo>
                <a:lnTo>
                  <a:pt x="10616078" y="52070"/>
                </a:lnTo>
                <a:cubicBezTo>
                  <a:pt x="10728640" y="52070"/>
                  <a:pt x="10819871" y="156978"/>
                  <a:pt x="10819871" y="286389"/>
                </a:cubicBezTo>
                <a:lnTo>
                  <a:pt x="10865159" y="286389"/>
                </a:lnTo>
                <a:close/>
                <a:moveTo>
                  <a:pt x="10865159" y="1549535"/>
                </a:moveTo>
                <a:lnTo>
                  <a:pt x="10865159" y="286389"/>
                </a:lnTo>
                <a:lnTo>
                  <a:pt x="10819871" y="286389"/>
                </a:lnTo>
                <a:lnTo>
                  <a:pt x="10819871" y="1549535"/>
                </a:lnTo>
                <a:lnTo>
                  <a:pt x="10865159" y="1549535"/>
                </a:lnTo>
                <a:close/>
                <a:moveTo>
                  <a:pt x="10616078" y="1835922"/>
                </a:moveTo>
                <a:cubicBezTo>
                  <a:pt x="10753638" y="1835922"/>
                  <a:pt x="10865159" y="1707701"/>
                  <a:pt x="10865159" y="1549535"/>
                </a:cubicBezTo>
                <a:lnTo>
                  <a:pt x="10819871" y="1549535"/>
                </a:lnTo>
                <a:cubicBezTo>
                  <a:pt x="10819871" y="1678946"/>
                  <a:pt x="10728640" y="1783852"/>
                  <a:pt x="10616078" y="1783852"/>
                </a:cubicBezTo>
                <a:lnTo>
                  <a:pt x="10616078" y="1835922"/>
                </a:lnTo>
                <a:close/>
                <a:moveTo>
                  <a:pt x="7346171" y="1835922"/>
                </a:moveTo>
                <a:lnTo>
                  <a:pt x="10616078" y="1835922"/>
                </a:lnTo>
                <a:lnTo>
                  <a:pt x="10616078" y="1783852"/>
                </a:lnTo>
                <a:lnTo>
                  <a:pt x="7346171" y="1783852"/>
                </a:lnTo>
                <a:lnTo>
                  <a:pt x="7346171" y="1835922"/>
                </a:lnTo>
                <a:close/>
                <a:moveTo>
                  <a:pt x="6692629" y="2127647"/>
                </a:moveTo>
                <a:lnTo>
                  <a:pt x="7268255" y="1853733"/>
                </a:lnTo>
                <a:lnTo>
                  <a:pt x="7250932" y="1805620"/>
                </a:lnTo>
                <a:lnTo>
                  <a:pt x="6675307" y="2079534"/>
                </a:lnTo>
                <a:lnTo>
                  <a:pt x="6692629" y="2127647"/>
                </a:lnTo>
                <a:close/>
                <a:moveTo>
                  <a:pt x="6502807" y="2127975"/>
                </a:moveTo>
                <a:cubicBezTo>
                  <a:pt x="6563628" y="2156674"/>
                  <a:pt x="6631876" y="2156557"/>
                  <a:pt x="6692629" y="2127647"/>
                </a:cubicBezTo>
                <a:lnTo>
                  <a:pt x="6675307" y="2079534"/>
                </a:lnTo>
                <a:cubicBezTo>
                  <a:pt x="6625604" y="2103187"/>
                  <a:pt x="6569765" y="2103283"/>
                  <a:pt x="6519994" y="2079802"/>
                </a:cubicBezTo>
                <a:lnTo>
                  <a:pt x="6502807" y="2127975"/>
                </a:lnTo>
                <a:close/>
                <a:moveTo>
                  <a:pt x="5921000" y="1853465"/>
                </a:moveTo>
                <a:lnTo>
                  <a:pt x="6502807" y="2127975"/>
                </a:lnTo>
                <a:lnTo>
                  <a:pt x="6519994" y="2079802"/>
                </a:lnTo>
                <a:lnTo>
                  <a:pt x="5938187" y="1805292"/>
                </a:lnTo>
                <a:lnTo>
                  <a:pt x="5921000" y="1853465"/>
                </a:lnTo>
                <a:close/>
                <a:moveTo>
                  <a:pt x="249080" y="1835922"/>
                </a:moveTo>
                <a:lnTo>
                  <a:pt x="5843627" y="1835922"/>
                </a:lnTo>
                <a:lnTo>
                  <a:pt x="5843627" y="1783852"/>
                </a:lnTo>
                <a:lnTo>
                  <a:pt x="249080" y="1783852"/>
                </a:lnTo>
                <a:lnTo>
                  <a:pt x="249080" y="1835922"/>
                </a:lnTo>
                <a:close/>
                <a:moveTo>
                  <a:pt x="0" y="1549535"/>
                </a:moveTo>
                <a:cubicBezTo>
                  <a:pt x="0" y="1707701"/>
                  <a:pt x="111517" y="1835922"/>
                  <a:pt x="249080" y="1835922"/>
                </a:cubicBezTo>
                <a:lnTo>
                  <a:pt x="249080" y="1783852"/>
                </a:lnTo>
                <a:cubicBezTo>
                  <a:pt x="136528" y="1783852"/>
                  <a:pt x="45287" y="1678946"/>
                  <a:pt x="45287" y="1549535"/>
                </a:cubicBezTo>
                <a:lnTo>
                  <a:pt x="0" y="1549535"/>
                </a:lnTo>
                <a:close/>
                <a:moveTo>
                  <a:pt x="0" y="286389"/>
                </a:moveTo>
                <a:lnTo>
                  <a:pt x="0" y="1549535"/>
                </a:lnTo>
                <a:lnTo>
                  <a:pt x="45287" y="1549535"/>
                </a:lnTo>
                <a:lnTo>
                  <a:pt x="45287" y="286389"/>
                </a:lnTo>
                <a:lnTo>
                  <a:pt x="0" y="286389"/>
                </a:lnTo>
                <a:close/>
                <a:moveTo>
                  <a:pt x="249080" y="0"/>
                </a:moveTo>
                <a:cubicBezTo>
                  <a:pt x="111517" y="0"/>
                  <a:pt x="0" y="128220"/>
                  <a:pt x="0" y="286389"/>
                </a:cubicBezTo>
                <a:lnTo>
                  <a:pt x="45287" y="286389"/>
                </a:lnTo>
                <a:cubicBezTo>
                  <a:pt x="45287" y="156978"/>
                  <a:pt x="136529" y="52070"/>
                  <a:pt x="249080" y="52070"/>
                </a:cubicBezTo>
                <a:lnTo>
                  <a:pt x="249080" y="0"/>
                </a:lnTo>
                <a:close/>
                <a:moveTo>
                  <a:pt x="2603813" y="0"/>
                </a:moveTo>
                <a:lnTo>
                  <a:pt x="249080" y="0"/>
                </a:lnTo>
                <a:lnTo>
                  <a:pt x="249080" y="52070"/>
                </a:lnTo>
                <a:lnTo>
                  <a:pt x="2603813" y="52070"/>
                </a:lnTo>
                <a:lnTo>
                  <a:pt x="2603813" y="0"/>
                </a:lnTo>
                <a:close/>
                <a:moveTo>
                  <a:pt x="3155663" y="297292"/>
                </a:moveTo>
                <a:lnTo>
                  <a:pt x="2720043" y="33083"/>
                </a:lnTo>
                <a:lnTo>
                  <a:pt x="2698894" y="79138"/>
                </a:lnTo>
                <a:lnTo>
                  <a:pt x="3134513" y="343348"/>
                </a:lnTo>
                <a:lnTo>
                  <a:pt x="3155663" y="297292"/>
                </a:lnTo>
                <a:close/>
                <a:moveTo>
                  <a:pt x="2603813" y="52070"/>
                </a:moveTo>
                <a:cubicBezTo>
                  <a:pt x="2636964" y="52070"/>
                  <a:pt x="2669593" y="61361"/>
                  <a:pt x="2698894" y="79138"/>
                </a:cubicBezTo>
                <a:lnTo>
                  <a:pt x="2720043" y="33083"/>
                </a:lnTo>
                <a:cubicBezTo>
                  <a:pt x="2684221" y="11356"/>
                  <a:pt x="2644323" y="0"/>
                  <a:pt x="2603813" y="0"/>
                </a:cubicBezTo>
                <a:lnTo>
                  <a:pt x="2603813" y="52070"/>
                </a:lnTo>
                <a:close/>
                <a:moveTo>
                  <a:pt x="5938187" y="1805292"/>
                </a:moveTo>
                <a:cubicBezTo>
                  <a:pt x="5908184" y="1791134"/>
                  <a:pt x="5876053" y="1783852"/>
                  <a:pt x="5843627" y="1783852"/>
                </a:cubicBezTo>
                <a:lnTo>
                  <a:pt x="5843627" y="1835922"/>
                </a:lnTo>
                <a:cubicBezTo>
                  <a:pt x="5870165" y="1835922"/>
                  <a:pt x="5896432" y="1841882"/>
                  <a:pt x="5921000" y="1853465"/>
                </a:cubicBezTo>
                <a:lnTo>
                  <a:pt x="5938187" y="1805292"/>
                </a:lnTo>
                <a:close/>
                <a:moveTo>
                  <a:pt x="7346171" y="1783852"/>
                </a:moveTo>
                <a:cubicBezTo>
                  <a:pt x="7313496" y="1783852"/>
                  <a:pt x="7281139" y="1791249"/>
                  <a:pt x="7250932" y="1805620"/>
                </a:cubicBezTo>
                <a:lnTo>
                  <a:pt x="7268255" y="1853733"/>
                </a:lnTo>
                <a:cubicBezTo>
                  <a:pt x="7292959" y="1841973"/>
                  <a:pt x="7319452" y="1835922"/>
                  <a:pt x="7346171" y="1835922"/>
                </a:cubicBezTo>
                <a:lnTo>
                  <a:pt x="7346171" y="1783852"/>
                </a:lnTo>
                <a:close/>
                <a:moveTo>
                  <a:pt x="3913479" y="71451"/>
                </a:moveTo>
                <a:cubicBezTo>
                  <a:pt x="3939089" y="58667"/>
                  <a:pt x="3966714" y="52070"/>
                  <a:pt x="3994634" y="52070"/>
                </a:cubicBezTo>
                <a:lnTo>
                  <a:pt x="3994634" y="0"/>
                </a:lnTo>
                <a:cubicBezTo>
                  <a:pt x="3960510" y="0"/>
                  <a:pt x="3926748" y="8062"/>
                  <a:pt x="3895432" y="23687"/>
                </a:cubicBezTo>
                <a:lnTo>
                  <a:pt x="3913479" y="71451"/>
                </a:lnTo>
                <a:close/>
              </a:path>
            </a:pathLst>
          </a:custGeom>
          <a:solidFill>
            <a:srgbClr val="F68222">
              <a:alpha val="3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09" name="Google Shape;709;p17"/>
          <p:cNvSpPr/>
          <p:nvPr/>
        </p:nvSpPr>
        <p:spPr bwMode="auto">
          <a:xfrm>
            <a:off x="9518650" y="7944264"/>
            <a:ext cx="10304113" cy="1844738"/>
          </a:xfrm>
          <a:custGeom>
            <a:avLst/>
            <a:gdLst/>
            <a:ahLst/>
            <a:cxnLst/>
            <a:rect l="l" t="t" r="r" b="b"/>
            <a:pathLst>
              <a:path w="10304113" h="1844738" extrusionOk="0">
                <a:moveTo>
                  <a:pt x="3463571" y="356291"/>
                </a:moveTo>
                <a:lnTo>
                  <a:pt x="3473014" y="379957"/>
                </a:lnTo>
                <a:lnTo>
                  <a:pt x="3473014" y="379957"/>
                </a:lnTo>
                <a:lnTo>
                  <a:pt x="3463571" y="356291"/>
                </a:lnTo>
                <a:close/>
                <a:moveTo>
                  <a:pt x="3276761" y="357273"/>
                </a:moveTo>
                <a:lnTo>
                  <a:pt x="3267500" y="381040"/>
                </a:lnTo>
                <a:lnTo>
                  <a:pt x="3267500" y="381040"/>
                </a:lnTo>
                <a:lnTo>
                  <a:pt x="3276761" y="357273"/>
                </a:lnTo>
                <a:close/>
                <a:moveTo>
                  <a:pt x="4045287" y="49713"/>
                </a:moveTo>
                <a:lnTo>
                  <a:pt x="4035845" y="26046"/>
                </a:lnTo>
                <a:lnTo>
                  <a:pt x="4045287" y="49713"/>
                </a:lnTo>
                <a:close/>
                <a:moveTo>
                  <a:pt x="249081" y="52070"/>
                </a:moveTo>
                <a:lnTo>
                  <a:pt x="2584408" y="52070"/>
                </a:lnTo>
                <a:lnTo>
                  <a:pt x="2584408" y="0"/>
                </a:lnTo>
                <a:lnTo>
                  <a:pt x="249081" y="0"/>
                </a:lnTo>
                <a:lnTo>
                  <a:pt x="249081" y="52070"/>
                </a:lnTo>
                <a:close/>
                <a:moveTo>
                  <a:pt x="45287" y="286387"/>
                </a:moveTo>
                <a:cubicBezTo>
                  <a:pt x="45287" y="156978"/>
                  <a:pt x="136529" y="52070"/>
                  <a:pt x="249081" y="52070"/>
                </a:cubicBezTo>
                <a:lnTo>
                  <a:pt x="249081" y="0"/>
                </a:lnTo>
                <a:cubicBezTo>
                  <a:pt x="111517" y="0"/>
                  <a:pt x="0" y="128220"/>
                  <a:pt x="0" y="286387"/>
                </a:cubicBezTo>
                <a:lnTo>
                  <a:pt x="45287" y="286387"/>
                </a:lnTo>
                <a:close/>
                <a:moveTo>
                  <a:pt x="45287" y="1558351"/>
                </a:moveTo>
                <a:lnTo>
                  <a:pt x="45287" y="286387"/>
                </a:lnTo>
                <a:lnTo>
                  <a:pt x="0" y="286387"/>
                </a:lnTo>
                <a:lnTo>
                  <a:pt x="0" y="1558351"/>
                </a:lnTo>
                <a:lnTo>
                  <a:pt x="45287" y="1558351"/>
                </a:lnTo>
                <a:close/>
                <a:moveTo>
                  <a:pt x="249081" y="1792668"/>
                </a:moveTo>
                <a:cubicBezTo>
                  <a:pt x="136529" y="1792668"/>
                  <a:pt x="45287" y="1687761"/>
                  <a:pt x="45287" y="1558351"/>
                </a:cubicBezTo>
                <a:lnTo>
                  <a:pt x="0" y="1558351"/>
                </a:lnTo>
                <a:cubicBezTo>
                  <a:pt x="0" y="1716517"/>
                  <a:pt x="111517" y="1844738"/>
                  <a:pt x="249081" y="1844738"/>
                </a:cubicBezTo>
                <a:lnTo>
                  <a:pt x="249081" y="1792668"/>
                </a:lnTo>
                <a:close/>
                <a:moveTo>
                  <a:pt x="10055033" y="1792668"/>
                </a:moveTo>
                <a:lnTo>
                  <a:pt x="249081" y="1792668"/>
                </a:lnTo>
                <a:lnTo>
                  <a:pt x="249081" y="1844738"/>
                </a:lnTo>
                <a:lnTo>
                  <a:pt x="10055033" y="1844738"/>
                </a:lnTo>
                <a:lnTo>
                  <a:pt x="10055033" y="1792668"/>
                </a:lnTo>
                <a:close/>
                <a:moveTo>
                  <a:pt x="10258826" y="1558351"/>
                </a:moveTo>
                <a:cubicBezTo>
                  <a:pt x="10258826" y="1687761"/>
                  <a:pt x="10167595" y="1792668"/>
                  <a:pt x="10055033" y="1792668"/>
                </a:cubicBezTo>
                <a:lnTo>
                  <a:pt x="10055033" y="1844738"/>
                </a:lnTo>
                <a:cubicBezTo>
                  <a:pt x="10192616" y="1844738"/>
                  <a:pt x="10304114" y="1716517"/>
                  <a:pt x="10304114" y="1558351"/>
                </a:cubicBezTo>
                <a:lnTo>
                  <a:pt x="10258826" y="1558351"/>
                </a:lnTo>
                <a:close/>
                <a:moveTo>
                  <a:pt x="10258826" y="286387"/>
                </a:moveTo>
                <a:lnTo>
                  <a:pt x="10258826" y="1558351"/>
                </a:lnTo>
                <a:lnTo>
                  <a:pt x="10304114" y="1558351"/>
                </a:lnTo>
                <a:lnTo>
                  <a:pt x="10304114" y="286387"/>
                </a:lnTo>
                <a:lnTo>
                  <a:pt x="10258826" y="286387"/>
                </a:lnTo>
                <a:close/>
                <a:moveTo>
                  <a:pt x="10055033" y="52070"/>
                </a:moveTo>
                <a:cubicBezTo>
                  <a:pt x="10167595" y="52070"/>
                  <a:pt x="10258826" y="156978"/>
                  <a:pt x="10258826" y="286387"/>
                </a:cubicBezTo>
                <a:lnTo>
                  <a:pt x="10304114" y="286387"/>
                </a:lnTo>
                <a:cubicBezTo>
                  <a:pt x="10304114" y="128220"/>
                  <a:pt x="10192616" y="0"/>
                  <a:pt x="10055033" y="0"/>
                </a:cubicBezTo>
                <a:lnTo>
                  <a:pt x="10055033" y="52070"/>
                </a:lnTo>
                <a:close/>
                <a:moveTo>
                  <a:pt x="4139644" y="52070"/>
                </a:moveTo>
                <a:lnTo>
                  <a:pt x="10055033" y="52070"/>
                </a:lnTo>
                <a:lnTo>
                  <a:pt x="10055033" y="0"/>
                </a:lnTo>
                <a:lnTo>
                  <a:pt x="4139644" y="0"/>
                </a:lnTo>
                <a:lnTo>
                  <a:pt x="4139644" y="52070"/>
                </a:lnTo>
                <a:close/>
                <a:moveTo>
                  <a:pt x="4035845" y="26046"/>
                </a:moveTo>
                <a:lnTo>
                  <a:pt x="3454129" y="332623"/>
                </a:lnTo>
                <a:lnTo>
                  <a:pt x="3473014" y="379957"/>
                </a:lnTo>
                <a:lnTo>
                  <a:pt x="4054730" y="73381"/>
                </a:lnTo>
                <a:lnTo>
                  <a:pt x="4035845" y="26046"/>
                </a:lnTo>
                <a:close/>
                <a:moveTo>
                  <a:pt x="3454129" y="332623"/>
                </a:moveTo>
                <a:cubicBezTo>
                  <a:pt x="3400803" y="360725"/>
                  <a:pt x="3339552" y="361048"/>
                  <a:pt x="3285999" y="333508"/>
                </a:cubicBezTo>
                <a:lnTo>
                  <a:pt x="3267500" y="381040"/>
                </a:lnTo>
                <a:cubicBezTo>
                  <a:pt x="3332940" y="414699"/>
                  <a:pt x="3407823" y="414306"/>
                  <a:pt x="3473014" y="379957"/>
                </a:cubicBezTo>
                <a:lnTo>
                  <a:pt x="3454129" y="332623"/>
                </a:lnTo>
                <a:close/>
                <a:moveTo>
                  <a:pt x="3285999" y="333508"/>
                </a:moveTo>
                <a:lnTo>
                  <a:pt x="2686123" y="24965"/>
                </a:lnTo>
                <a:lnTo>
                  <a:pt x="2667623" y="72496"/>
                </a:lnTo>
                <a:lnTo>
                  <a:pt x="3267500" y="381040"/>
                </a:lnTo>
                <a:lnTo>
                  <a:pt x="3285999" y="333508"/>
                </a:lnTo>
                <a:close/>
                <a:moveTo>
                  <a:pt x="4139644" y="0"/>
                </a:moveTo>
                <a:cubicBezTo>
                  <a:pt x="4103821" y="0"/>
                  <a:pt x="4068406" y="8884"/>
                  <a:pt x="4035845" y="26046"/>
                </a:cubicBezTo>
                <a:lnTo>
                  <a:pt x="4054730" y="73381"/>
                </a:lnTo>
                <a:cubicBezTo>
                  <a:pt x="4081359" y="59339"/>
                  <a:pt x="4110320" y="52070"/>
                  <a:pt x="4139644" y="52070"/>
                </a:cubicBezTo>
                <a:lnTo>
                  <a:pt x="4139644" y="0"/>
                </a:lnTo>
                <a:close/>
                <a:moveTo>
                  <a:pt x="2584408" y="52070"/>
                </a:moveTo>
                <a:cubicBezTo>
                  <a:pt x="2613097" y="52070"/>
                  <a:pt x="2641447" y="59031"/>
                  <a:pt x="2667623" y="72496"/>
                </a:cubicBezTo>
                <a:lnTo>
                  <a:pt x="2686123" y="24965"/>
                </a:lnTo>
                <a:cubicBezTo>
                  <a:pt x="2654128" y="8507"/>
                  <a:pt x="2619460" y="0"/>
                  <a:pt x="2584408" y="0"/>
                </a:cubicBezTo>
                <a:lnTo>
                  <a:pt x="2584408" y="52070"/>
                </a:lnTo>
                <a:close/>
              </a:path>
            </a:pathLst>
          </a:custGeom>
          <a:solidFill>
            <a:srgbClr val="F68222">
              <a:alpha val="3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11" name="Google Shape;711;p17"/>
          <p:cNvSpPr txBox="1"/>
          <p:nvPr/>
        </p:nvSpPr>
        <p:spPr bwMode="auto">
          <a:xfrm>
            <a:off x="2102646" y="2457415"/>
            <a:ext cx="852878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Признаки гипогликемии/глюкоза крови &lt;3,9 ммоль/л</a:t>
            </a: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: съешьте или выпейте </a:t>
            </a:r>
            <a:endParaRPr/>
          </a:p>
        </p:txBody>
      </p:sp>
      <p:sp>
        <p:nvSpPr>
          <p:cNvPr id="712" name="Google Shape;712;p17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ПРАВИЛА ПОВЕДЕНИЯ </a:t>
            </a: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ГИПОГЛИКЕМИИ </a:t>
            </a:r>
            <a:endParaRPr/>
          </a:p>
        </p:txBody>
      </p:sp>
      <p:sp>
        <p:nvSpPr>
          <p:cNvPr id="713" name="Google Shape;713;p17"/>
          <p:cNvSpPr txBox="1"/>
          <p:nvPr/>
        </p:nvSpPr>
        <p:spPr bwMode="auto">
          <a:xfrm>
            <a:off x="811551" y="10659199"/>
            <a:ext cx="140665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Аметов А.С., Иванова Е.В. Справочник поликлинического врача, 2012, 3, 47-52 Алгоритмы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 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16" name="Google Shape;716;p17"/>
          <p:cNvSpPr txBox="1"/>
          <p:nvPr/>
        </p:nvSpPr>
        <p:spPr bwMode="auto">
          <a:xfrm>
            <a:off x="4420870" y="4340525"/>
            <a:ext cx="9760416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3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Через 15 минут </a:t>
            </a:r>
            <a:r>
              <a:rPr lang="ru-RU" sz="23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повторно проверьте уровень сахара в крови.  </a:t>
            </a:r>
            <a:br>
              <a:rPr lang="ru-RU" sz="23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300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уровень сахара в крови </a:t>
            </a:r>
            <a:r>
              <a:rPr lang="ru-RU" sz="23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все еще ниже 3,9 ммоль/л: </a:t>
            </a:r>
            <a:r>
              <a:rPr lang="ru-RU" sz="23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съешьте или выпейте еще</a:t>
            </a:r>
            <a:endParaRPr/>
          </a:p>
        </p:txBody>
      </p:sp>
      <p:sp>
        <p:nvSpPr>
          <p:cNvPr id="717" name="Google Shape;717;p17"/>
          <p:cNvSpPr txBox="1"/>
          <p:nvPr/>
        </p:nvSpPr>
        <p:spPr bwMode="auto">
          <a:xfrm>
            <a:off x="6760784" y="6360441"/>
            <a:ext cx="10659441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50">
                <a:solidFill>
                  <a:srgbClr val="555555"/>
                </a:solidFill>
                <a:latin typeface="Arial"/>
                <a:ea typeface="Arial"/>
                <a:cs typeface="Arial"/>
              </a:rPr>
              <a:t>Уровень сахара в крови вернулся к норме: </a:t>
            </a:r>
            <a:r>
              <a:rPr lang="ru-RU" sz="225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Примите медленнодействующие углеводы</a:t>
            </a:r>
            <a:r>
              <a:rPr lang="ru-RU" sz="2250">
                <a:solidFill>
                  <a:srgbClr val="555555"/>
                </a:solidFill>
                <a:latin typeface="Arial"/>
                <a:ea typeface="Arial"/>
                <a:cs typeface="Arial"/>
              </a:rPr>
              <a:t> (предотвращают  повторное падение уровня сахара крови, пополняет  запасы гликогена («запас» сахара) в организме)</a:t>
            </a:r>
            <a:endParaRPr/>
          </a:p>
        </p:txBody>
      </p:sp>
      <p:sp>
        <p:nvSpPr>
          <p:cNvPr id="718" name="Google Shape;718;p17"/>
          <p:cNvSpPr txBox="1"/>
          <p:nvPr/>
        </p:nvSpPr>
        <p:spPr bwMode="auto">
          <a:xfrm>
            <a:off x="12061371" y="8407691"/>
            <a:ext cx="7849210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3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Следующие несколько часов</a:t>
            </a:r>
            <a:r>
              <a:rPr lang="ru-RU" sz="2300">
                <a:solidFill>
                  <a:srgbClr val="555555"/>
                </a:solidFill>
                <a:latin typeface="Arial"/>
                <a:ea typeface="Arial"/>
                <a:cs typeface="Arial"/>
              </a:rPr>
              <a:t>: чаще контролируйте уровень глюкозы в крови  чтобы убедиться, что </a:t>
            </a:r>
            <a:r>
              <a:rPr lang="ru-RU" sz="23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отсутствует его повторное снижение.</a:t>
            </a:r>
            <a:endParaRPr sz="2300" b="1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22" name="Google Shape;722;p17"/>
          <p:cNvSpPr txBox="1"/>
          <p:nvPr/>
        </p:nvSpPr>
        <p:spPr bwMode="auto">
          <a:xfrm>
            <a:off x="12890040" y="2355128"/>
            <a:ext cx="6190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или</a:t>
            </a:r>
            <a:endParaRPr/>
          </a:p>
        </p:txBody>
      </p:sp>
      <p:sp>
        <p:nvSpPr>
          <p:cNvPr id="723" name="Google Shape;723;p17"/>
          <p:cNvSpPr txBox="1"/>
          <p:nvPr/>
        </p:nvSpPr>
        <p:spPr bwMode="auto">
          <a:xfrm>
            <a:off x="15237570" y="2614040"/>
            <a:ext cx="6190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или</a:t>
            </a:r>
            <a:endParaRPr/>
          </a:p>
        </p:txBody>
      </p:sp>
      <p:sp>
        <p:nvSpPr>
          <p:cNvPr id="724" name="Google Shape;724;p17"/>
          <p:cNvSpPr txBox="1"/>
          <p:nvPr/>
        </p:nvSpPr>
        <p:spPr bwMode="auto">
          <a:xfrm>
            <a:off x="10392714" y="2963620"/>
            <a:ext cx="26463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 4-5 кусков сахара</a:t>
            </a:r>
            <a:endParaRPr/>
          </a:p>
        </p:txBody>
      </p:sp>
      <p:sp>
        <p:nvSpPr>
          <p:cNvPr id="725" name="Google Shape;725;p17"/>
          <p:cNvSpPr txBox="1"/>
          <p:nvPr/>
        </p:nvSpPr>
        <p:spPr bwMode="auto">
          <a:xfrm>
            <a:off x="13272187" y="3543010"/>
            <a:ext cx="25090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 1 стакан напитка </a:t>
            </a:r>
            <a:b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сахаре</a:t>
            </a:r>
            <a:endParaRPr/>
          </a:p>
        </p:txBody>
      </p:sp>
      <p:sp>
        <p:nvSpPr>
          <p:cNvPr id="726" name="Google Shape;726;p17"/>
          <p:cNvSpPr txBox="1"/>
          <p:nvPr/>
        </p:nvSpPr>
        <p:spPr bwMode="auto">
          <a:xfrm>
            <a:off x="15405811" y="4282706"/>
            <a:ext cx="25090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 1 стакан фруктового сока</a:t>
            </a:r>
            <a:endParaRPr/>
          </a:p>
        </p:txBody>
      </p:sp>
      <p:pic>
        <p:nvPicPr>
          <p:cNvPr id="727" name="Google Shape;727;p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98" y="1636268"/>
            <a:ext cx="25146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7"/>
          <p:cNvSpPr/>
          <p:nvPr/>
        </p:nvSpPr>
        <p:spPr bwMode="auto">
          <a:xfrm>
            <a:off x="751739" y="1985920"/>
            <a:ext cx="9688241" cy="2065479"/>
          </a:xfrm>
          <a:custGeom>
            <a:avLst/>
            <a:gdLst/>
            <a:ahLst/>
            <a:cxnLst/>
            <a:rect l="l" t="t" r="r" b="b"/>
            <a:pathLst>
              <a:path w="9688241" h="2065479" extrusionOk="0">
                <a:moveTo>
                  <a:pt x="5589555" y="2013429"/>
                </a:moveTo>
                <a:lnTo>
                  <a:pt x="5579683" y="1989995"/>
                </a:lnTo>
                <a:lnTo>
                  <a:pt x="5579683" y="1989995"/>
                </a:lnTo>
                <a:lnTo>
                  <a:pt x="5589555" y="2013429"/>
                </a:lnTo>
                <a:close/>
                <a:moveTo>
                  <a:pt x="5392238" y="2013429"/>
                </a:moveTo>
                <a:lnTo>
                  <a:pt x="5402088" y="1989995"/>
                </a:lnTo>
                <a:lnTo>
                  <a:pt x="5402088" y="1989995"/>
                </a:lnTo>
                <a:lnTo>
                  <a:pt x="5392238" y="2013429"/>
                </a:lnTo>
                <a:close/>
                <a:moveTo>
                  <a:pt x="4979127" y="1783496"/>
                </a:moveTo>
                <a:lnTo>
                  <a:pt x="4989000" y="1760062"/>
                </a:lnTo>
                <a:lnTo>
                  <a:pt x="4979127" y="1783496"/>
                </a:lnTo>
                <a:close/>
                <a:moveTo>
                  <a:pt x="9642955" y="312422"/>
                </a:moveTo>
                <a:cubicBezTo>
                  <a:pt x="9642955" y="168634"/>
                  <a:pt x="9541579" y="52070"/>
                  <a:pt x="9416518" y="52070"/>
                </a:cubicBezTo>
                <a:lnTo>
                  <a:pt x="9416518" y="0"/>
                </a:lnTo>
                <a:cubicBezTo>
                  <a:pt x="9566578" y="0"/>
                  <a:pt x="9688242" y="139877"/>
                  <a:pt x="9688242" y="312422"/>
                </a:cubicBezTo>
                <a:lnTo>
                  <a:pt x="9642955" y="312422"/>
                </a:lnTo>
                <a:close/>
                <a:moveTo>
                  <a:pt x="9642955" y="1471092"/>
                </a:moveTo>
                <a:lnTo>
                  <a:pt x="9642955" y="312422"/>
                </a:lnTo>
                <a:lnTo>
                  <a:pt x="9688242" y="312422"/>
                </a:lnTo>
                <a:lnTo>
                  <a:pt x="9688242" y="1471092"/>
                </a:lnTo>
                <a:lnTo>
                  <a:pt x="9642955" y="1471092"/>
                </a:lnTo>
                <a:close/>
                <a:moveTo>
                  <a:pt x="9416518" y="1731444"/>
                </a:moveTo>
                <a:cubicBezTo>
                  <a:pt x="9541579" y="1731444"/>
                  <a:pt x="9642955" y="1614882"/>
                  <a:pt x="9642955" y="1471092"/>
                </a:cubicBezTo>
                <a:lnTo>
                  <a:pt x="9688242" y="1471092"/>
                </a:lnTo>
                <a:cubicBezTo>
                  <a:pt x="9688242" y="1643640"/>
                  <a:pt x="9566578" y="1783515"/>
                  <a:pt x="9416518" y="1783515"/>
                </a:cubicBezTo>
                <a:lnTo>
                  <a:pt x="9416518" y="1731444"/>
                </a:lnTo>
                <a:close/>
                <a:moveTo>
                  <a:pt x="6101325" y="1731444"/>
                </a:moveTo>
                <a:lnTo>
                  <a:pt x="9416518" y="1731444"/>
                </a:lnTo>
                <a:lnTo>
                  <a:pt x="9416518" y="1783515"/>
                </a:lnTo>
                <a:lnTo>
                  <a:pt x="6101325" y="1783515"/>
                </a:lnTo>
                <a:lnTo>
                  <a:pt x="6101325" y="1731444"/>
                </a:lnTo>
                <a:close/>
                <a:moveTo>
                  <a:pt x="5579683" y="1989995"/>
                </a:moveTo>
                <a:lnTo>
                  <a:pt x="5992794" y="1760062"/>
                </a:lnTo>
                <a:lnTo>
                  <a:pt x="6012517" y="1806928"/>
                </a:lnTo>
                <a:lnTo>
                  <a:pt x="5599428" y="2036863"/>
                </a:lnTo>
                <a:lnTo>
                  <a:pt x="5579683" y="1989995"/>
                </a:lnTo>
                <a:close/>
                <a:moveTo>
                  <a:pt x="5402088" y="1989995"/>
                </a:moveTo>
                <a:cubicBezTo>
                  <a:pt x="5458177" y="2021214"/>
                  <a:pt x="5523594" y="2021214"/>
                  <a:pt x="5579683" y="1989995"/>
                </a:cubicBezTo>
                <a:lnTo>
                  <a:pt x="5599428" y="2036863"/>
                </a:lnTo>
                <a:cubicBezTo>
                  <a:pt x="5530885" y="2075018"/>
                  <a:pt x="5450908" y="2075018"/>
                  <a:pt x="5382365" y="2036863"/>
                </a:cubicBezTo>
                <a:lnTo>
                  <a:pt x="5402088" y="1989995"/>
                </a:lnTo>
                <a:close/>
                <a:moveTo>
                  <a:pt x="4989000" y="1760062"/>
                </a:moveTo>
                <a:lnTo>
                  <a:pt x="5402088" y="1989995"/>
                </a:lnTo>
                <a:lnTo>
                  <a:pt x="5382365" y="2036863"/>
                </a:lnTo>
                <a:lnTo>
                  <a:pt x="4969254" y="1806928"/>
                </a:lnTo>
                <a:lnTo>
                  <a:pt x="4989000" y="1760062"/>
                </a:lnTo>
                <a:close/>
                <a:moveTo>
                  <a:pt x="271725" y="1731444"/>
                </a:moveTo>
                <a:lnTo>
                  <a:pt x="4880468" y="1731444"/>
                </a:lnTo>
                <a:lnTo>
                  <a:pt x="4880468" y="1783515"/>
                </a:lnTo>
                <a:lnTo>
                  <a:pt x="271725" y="1783515"/>
                </a:lnTo>
                <a:lnTo>
                  <a:pt x="271725" y="1731444"/>
                </a:lnTo>
                <a:close/>
                <a:moveTo>
                  <a:pt x="45287" y="1471092"/>
                </a:moveTo>
                <a:cubicBezTo>
                  <a:pt x="45287" y="1614882"/>
                  <a:pt x="146667" y="1731444"/>
                  <a:pt x="271725" y="1731444"/>
                </a:cubicBezTo>
                <a:lnTo>
                  <a:pt x="271725" y="1783515"/>
                </a:lnTo>
                <a:cubicBezTo>
                  <a:pt x="121655" y="1783515"/>
                  <a:pt x="0" y="1643640"/>
                  <a:pt x="0" y="1471092"/>
                </a:cubicBezTo>
                <a:lnTo>
                  <a:pt x="45287" y="1471092"/>
                </a:lnTo>
                <a:close/>
                <a:moveTo>
                  <a:pt x="45287" y="312422"/>
                </a:moveTo>
                <a:lnTo>
                  <a:pt x="45287" y="1471092"/>
                </a:lnTo>
                <a:lnTo>
                  <a:pt x="0" y="1471092"/>
                </a:lnTo>
                <a:lnTo>
                  <a:pt x="0" y="312422"/>
                </a:lnTo>
                <a:lnTo>
                  <a:pt x="45287" y="312422"/>
                </a:lnTo>
                <a:close/>
                <a:moveTo>
                  <a:pt x="271725" y="52070"/>
                </a:moveTo>
                <a:cubicBezTo>
                  <a:pt x="146667" y="52070"/>
                  <a:pt x="45287" y="168634"/>
                  <a:pt x="45287" y="312422"/>
                </a:cubicBezTo>
                <a:lnTo>
                  <a:pt x="0" y="312422"/>
                </a:lnTo>
                <a:cubicBezTo>
                  <a:pt x="0" y="139877"/>
                  <a:pt x="121655" y="0"/>
                  <a:pt x="271725" y="0"/>
                </a:cubicBezTo>
                <a:lnTo>
                  <a:pt x="271725" y="52070"/>
                </a:lnTo>
                <a:close/>
                <a:moveTo>
                  <a:pt x="9416518" y="52070"/>
                </a:moveTo>
                <a:lnTo>
                  <a:pt x="271725" y="52070"/>
                </a:lnTo>
                <a:lnTo>
                  <a:pt x="271725" y="0"/>
                </a:lnTo>
                <a:lnTo>
                  <a:pt x="9416518" y="0"/>
                </a:lnTo>
                <a:lnTo>
                  <a:pt x="9416518" y="52070"/>
                </a:lnTo>
                <a:close/>
                <a:moveTo>
                  <a:pt x="4969254" y="1806928"/>
                </a:moveTo>
                <a:cubicBezTo>
                  <a:pt x="4941583" y="1791520"/>
                  <a:pt x="4911218" y="1783515"/>
                  <a:pt x="4880468" y="1783515"/>
                </a:cubicBezTo>
                <a:lnTo>
                  <a:pt x="4880468" y="1731444"/>
                </a:lnTo>
                <a:cubicBezTo>
                  <a:pt x="4918057" y="1731444"/>
                  <a:pt x="4955170" y="1741228"/>
                  <a:pt x="4989000" y="1760062"/>
                </a:cubicBezTo>
                <a:lnTo>
                  <a:pt x="4969254" y="1806928"/>
                </a:lnTo>
                <a:close/>
                <a:moveTo>
                  <a:pt x="6101325" y="1783515"/>
                </a:moveTo>
                <a:cubicBezTo>
                  <a:pt x="6070575" y="1783515"/>
                  <a:pt x="6040210" y="1791520"/>
                  <a:pt x="6012517" y="1806928"/>
                </a:cubicBezTo>
                <a:lnTo>
                  <a:pt x="5992794" y="1760062"/>
                </a:lnTo>
                <a:cubicBezTo>
                  <a:pt x="6026623" y="1741228"/>
                  <a:pt x="6063736" y="1731444"/>
                  <a:pt x="6101325" y="1731444"/>
                </a:cubicBezTo>
                <a:lnTo>
                  <a:pt x="6101325" y="1783515"/>
                </a:lnTo>
                <a:close/>
              </a:path>
            </a:pathLst>
          </a:custGeom>
          <a:solidFill>
            <a:srgbClr val="F68222">
              <a:alpha val="3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29" name="Google Shape;729;p1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1205" y="3610908"/>
            <a:ext cx="2514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51229" y="7944264"/>
            <a:ext cx="1960398" cy="1960398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7"/>
          <p:cNvSpPr/>
          <p:nvPr/>
        </p:nvSpPr>
        <p:spPr bwMode="auto">
          <a:xfrm>
            <a:off x="9939856" y="9170567"/>
            <a:ext cx="1383145" cy="48966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555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32" name="Google Shape;732;p17"/>
          <p:cNvSpPr/>
          <p:nvPr/>
        </p:nvSpPr>
        <p:spPr bwMode="auto">
          <a:xfrm rot="10609107">
            <a:off x="10138072" y="8071051"/>
            <a:ext cx="1383145" cy="489669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555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33" name="Google Shape;733;p17"/>
          <p:cNvSpPr txBox="1"/>
          <p:nvPr/>
        </p:nvSpPr>
        <p:spPr bwMode="auto">
          <a:xfrm>
            <a:off x="1229833" y="9023617"/>
            <a:ext cx="72328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Продукты, содержащие жир</a:t>
            </a:r>
            <a:r>
              <a:rPr lang="en-US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 (</a:t>
            </a: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шоколад, сыр), замедляют усвоение глюкозы! </a:t>
            </a:r>
            <a:endParaRPr/>
          </a:p>
        </p:txBody>
      </p:sp>
      <p:sp>
        <p:nvSpPr>
          <p:cNvPr id="734" name="Google Shape;734;p17"/>
          <p:cNvSpPr txBox="1"/>
          <p:nvPr/>
        </p:nvSpPr>
        <p:spPr bwMode="auto">
          <a:xfrm>
            <a:off x="1430542" y="7799943"/>
            <a:ext cx="26463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крупы</a:t>
            </a:r>
            <a:endParaRPr/>
          </a:p>
        </p:txBody>
      </p:sp>
      <p:pic>
        <p:nvPicPr>
          <p:cNvPr id="735" name="Google Shape;735;p17"/>
          <p:cNvPicPr/>
          <p:nvPr/>
        </p:nvPicPr>
        <p:blipFill>
          <a:blip r:embed="rId7">
            <a:alphaModFix/>
          </a:blip>
          <a:srcRect l="52466" t="17319" r="30176" b="55344"/>
          <a:stretch/>
        </p:blipFill>
        <p:spPr bwMode="auto">
          <a:xfrm>
            <a:off x="2666072" y="6652875"/>
            <a:ext cx="739732" cy="116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7"/>
          <p:cNvSpPr/>
          <p:nvPr/>
        </p:nvSpPr>
        <p:spPr bwMode="auto">
          <a:xfrm>
            <a:off x="10379867" y="1501477"/>
            <a:ext cx="7950601" cy="3885151"/>
          </a:xfrm>
          <a:custGeom>
            <a:avLst/>
            <a:gdLst/>
            <a:ahLst/>
            <a:cxnLst/>
            <a:rect l="l" t="t" r="r" b="b"/>
            <a:pathLst>
              <a:path w="7950601" h="3885152" extrusionOk="0">
                <a:moveTo>
                  <a:pt x="0" y="604341"/>
                </a:moveTo>
                <a:cubicBezTo>
                  <a:pt x="500062" y="283666"/>
                  <a:pt x="678259" y="46467"/>
                  <a:pt x="1240631" y="3472"/>
                </a:cubicBezTo>
                <a:cubicBezTo>
                  <a:pt x="1803003" y="-39523"/>
                  <a:pt x="2658495" y="330799"/>
                  <a:pt x="3374231" y="346372"/>
                </a:cubicBezTo>
                <a:cubicBezTo>
                  <a:pt x="4089967" y="361945"/>
                  <a:pt x="4973524" y="-75751"/>
                  <a:pt x="5535045" y="96908"/>
                </a:cubicBezTo>
                <a:cubicBezTo>
                  <a:pt x="6096566" y="269567"/>
                  <a:pt x="6376572" y="997096"/>
                  <a:pt x="6743360" y="1382329"/>
                </a:cubicBezTo>
                <a:cubicBezTo>
                  <a:pt x="7110148" y="1767563"/>
                  <a:pt x="7536582" y="2131101"/>
                  <a:pt x="7735775" y="2408309"/>
                </a:cubicBezTo>
                <a:cubicBezTo>
                  <a:pt x="7934968" y="2685517"/>
                  <a:pt x="7974957" y="2801176"/>
                  <a:pt x="7938520" y="3045575"/>
                </a:cubicBezTo>
                <a:cubicBezTo>
                  <a:pt x="7902083" y="3289974"/>
                  <a:pt x="7714985" y="3796463"/>
                  <a:pt x="7255895" y="3874704"/>
                </a:cubicBezTo>
                <a:cubicBezTo>
                  <a:pt x="6796805" y="3952945"/>
                  <a:pt x="5733294" y="3567825"/>
                  <a:pt x="5183981" y="3515022"/>
                </a:cubicBezTo>
                <a:cubicBezTo>
                  <a:pt x="4634668" y="3462219"/>
                  <a:pt x="4217458" y="3545581"/>
                  <a:pt x="3960018" y="3557884"/>
                </a:cubicBezTo>
                <a:cubicBezTo>
                  <a:pt x="3702578" y="3570187"/>
                  <a:pt x="3769518" y="3578524"/>
                  <a:pt x="3639343" y="3588841"/>
                </a:cubicBezTo>
                <a:cubicBezTo>
                  <a:pt x="3528218" y="3596779"/>
                  <a:pt x="3481388" y="3602335"/>
                  <a:pt x="3444081" y="3600747"/>
                </a:cubicBezTo>
              </a:path>
            </a:pathLst>
          </a:custGeom>
          <a:noFill/>
          <a:ln w="53975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37" name="Google Shape;737;p17"/>
          <p:cNvSpPr/>
          <p:nvPr/>
        </p:nvSpPr>
        <p:spPr bwMode="auto">
          <a:xfrm>
            <a:off x="882429" y="6081789"/>
            <a:ext cx="7014428" cy="2283722"/>
          </a:xfrm>
          <a:custGeom>
            <a:avLst/>
            <a:gdLst/>
            <a:ahLst/>
            <a:cxnLst/>
            <a:rect l="l" t="t" r="r" b="b"/>
            <a:pathLst>
              <a:path w="7014428" h="2283722" extrusionOk="0">
                <a:moveTo>
                  <a:pt x="5385018" y="109460"/>
                </a:moveTo>
                <a:cubicBezTo>
                  <a:pt x="3853080" y="-201690"/>
                  <a:pt x="2707435" y="240270"/>
                  <a:pt x="1851878" y="329170"/>
                </a:cubicBezTo>
                <a:cubicBezTo>
                  <a:pt x="996321" y="418070"/>
                  <a:pt x="545471" y="449820"/>
                  <a:pt x="251678" y="642860"/>
                </a:cubicBezTo>
                <a:cubicBezTo>
                  <a:pt x="-42115" y="835900"/>
                  <a:pt x="-53756" y="1300084"/>
                  <a:pt x="89119" y="1487409"/>
                </a:cubicBezTo>
                <a:cubicBezTo>
                  <a:pt x="117694" y="1649334"/>
                  <a:pt x="367672" y="1869468"/>
                  <a:pt x="617438" y="2001760"/>
                </a:cubicBezTo>
                <a:cubicBezTo>
                  <a:pt x="867205" y="2134052"/>
                  <a:pt x="929646" y="2256818"/>
                  <a:pt x="1587718" y="2281160"/>
                </a:cubicBezTo>
                <a:cubicBezTo>
                  <a:pt x="2245790" y="2305502"/>
                  <a:pt x="3798576" y="2148445"/>
                  <a:pt x="4565868" y="2147810"/>
                </a:cubicBezTo>
                <a:cubicBezTo>
                  <a:pt x="5333160" y="2147175"/>
                  <a:pt x="5820924" y="2271931"/>
                  <a:pt x="6191468" y="2277350"/>
                </a:cubicBezTo>
                <a:cubicBezTo>
                  <a:pt x="6562012" y="2282769"/>
                  <a:pt x="6690705" y="2240647"/>
                  <a:pt x="6789130" y="2180322"/>
                </a:cubicBezTo>
                <a:cubicBezTo>
                  <a:pt x="6887555" y="2119997"/>
                  <a:pt x="6990488" y="1995346"/>
                  <a:pt x="7014428" y="1656320"/>
                </a:cubicBezTo>
              </a:path>
            </a:pathLst>
          </a:custGeom>
          <a:noFill/>
          <a:ln w="53975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1011A2-A7F0-C6B7-59D5-CEF264D8B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15918842" y="2901884"/>
            <a:ext cx="1251137" cy="1394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031D36-6ABB-5D39-4331-ED0D817B3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78870" y="2061488"/>
            <a:ext cx="1189880" cy="1463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40C383-9FFD-86F0-D5CF-CF29CAE384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184107">
            <a:off x="1998315" y="6569095"/>
            <a:ext cx="726566" cy="12379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D99AD4-B423-8F8F-7B19-5152807562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99408" y="6324670"/>
            <a:ext cx="2257122" cy="14930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5DD6C2-7550-66BB-DD65-8FB4AF743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10992062" y="1829841"/>
            <a:ext cx="1562657" cy="13520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3" name="Google Shape;743;p18"/>
          <p:cNvSpPr/>
          <p:nvPr/>
        </p:nvSpPr>
        <p:spPr bwMode="auto">
          <a:xfrm>
            <a:off x="1289050" y="8909165"/>
            <a:ext cx="15011400" cy="1205627"/>
          </a:xfrm>
          <a:prstGeom prst="roundRect">
            <a:avLst>
              <a:gd name="adj" fmla="val 26066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44" name="Google Shape;744;p18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ТЯЖЕЛАЯ ГИПОГЛИКЕМИЯ 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48" name="Google Shape;748;p18"/>
          <p:cNvSpPr/>
          <p:nvPr/>
        </p:nvSpPr>
        <p:spPr bwMode="auto">
          <a:xfrm>
            <a:off x="783489" y="1939630"/>
            <a:ext cx="171171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Научите членов вашей семьи/близкое окружение оказывать вам помощь, если вы находитесь в нарушенном физическом/психическом/бессознательном состоянии :</a:t>
            </a:r>
            <a:endParaRPr sz="30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749" name="Google Shape;749;p18"/>
          <p:cNvGrpSpPr/>
          <p:nvPr/>
        </p:nvGrpSpPr>
        <p:grpSpPr bwMode="auto">
          <a:xfrm>
            <a:off x="813218" y="8937981"/>
            <a:ext cx="1321897" cy="1176811"/>
            <a:chOff x="813218" y="8937981"/>
            <a:chExt cx="1321897" cy="1176811"/>
          </a:xfrm>
        </p:grpSpPr>
        <p:sp>
          <p:nvSpPr>
            <p:cNvPr id="750" name="Google Shape;750;p18"/>
            <p:cNvSpPr/>
            <p:nvPr/>
          </p:nvSpPr>
          <p:spPr bwMode="auto">
            <a:xfrm>
              <a:off x="849380" y="8963288"/>
              <a:ext cx="1249573" cy="107721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751" name="Google Shape;751;p18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813218" y="8937981"/>
              <a:ext cx="1321897" cy="11768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2" name="Google Shape;752;p18"/>
          <p:cNvSpPr txBox="1"/>
          <p:nvPr/>
        </p:nvSpPr>
        <p:spPr bwMode="auto">
          <a:xfrm>
            <a:off x="2401217" y="9043968"/>
            <a:ext cx="1443263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Категорически</a:t>
            </a: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 запрещается </a:t>
            </a:r>
            <a:r>
              <a:rPr lang="ru-RU" sz="2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 бессознательном состоянии</a:t>
            </a: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 поить человека </a:t>
            </a:r>
            <a:r>
              <a:rPr lang="ru-RU" sz="280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сладкой жидкостью, так как он может захлебнуться!</a:t>
            </a:r>
            <a:endParaRPr/>
          </a:p>
        </p:txBody>
      </p:sp>
      <p:sp>
        <p:nvSpPr>
          <p:cNvPr id="754" name="Google Shape;754;p18"/>
          <p:cNvSpPr txBox="1"/>
          <p:nvPr/>
        </p:nvSpPr>
        <p:spPr bwMode="auto">
          <a:xfrm>
            <a:off x="8518632" y="7016648"/>
            <a:ext cx="313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Вызвать скорую</a:t>
            </a:r>
            <a:endParaRPr/>
          </a:p>
        </p:txBody>
      </p:sp>
      <p:sp>
        <p:nvSpPr>
          <p:cNvPr id="755" name="Google Shape;755;p18"/>
          <p:cNvSpPr txBox="1"/>
          <p:nvPr/>
        </p:nvSpPr>
        <p:spPr bwMode="auto">
          <a:xfrm>
            <a:off x="14715825" y="6989669"/>
            <a:ext cx="31692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Ввести глюкагон</a:t>
            </a:r>
            <a:endParaRPr/>
          </a:p>
        </p:txBody>
      </p:sp>
      <p:sp>
        <p:nvSpPr>
          <p:cNvPr id="756" name="Google Shape;756;p18"/>
          <p:cNvSpPr txBox="1"/>
          <p:nvPr/>
        </p:nvSpPr>
        <p:spPr bwMode="auto">
          <a:xfrm>
            <a:off x="1174586" y="6648263"/>
            <a:ext cx="500029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Положить больного в устойчивое положение на бок</a:t>
            </a:r>
            <a:endParaRPr/>
          </a:p>
        </p:txBody>
      </p:sp>
      <p:sp>
        <p:nvSpPr>
          <p:cNvPr id="757" name="Google Shape;757;p18"/>
          <p:cNvSpPr/>
          <p:nvPr/>
        </p:nvSpPr>
        <p:spPr bwMode="auto">
          <a:xfrm>
            <a:off x="849380" y="3368675"/>
            <a:ext cx="6025741" cy="4855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58" name="Google Shape;758;p18"/>
          <p:cNvSpPr/>
          <p:nvPr/>
        </p:nvSpPr>
        <p:spPr bwMode="auto">
          <a:xfrm>
            <a:off x="7074308" y="3407196"/>
            <a:ext cx="6025741" cy="4855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59" name="Google Shape;759;p18"/>
          <p:cNvSpPr/>
          <p:nvPr/>
        </p:nvSpPr>
        <p:spPr bwMode="auto">
          <a:xfrm>
            <a:off x="13261074" y="3451321"/>
            <a:ext cx="5782576" cy="485590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762" name="Google Shape;762;p18"/>
          <p:cNvGrpSpPr/>
          <p:nvPr/>
        </p:nvGrpSpPr>
        <p:grpSpPr bwMode="auto">
          <a:xfrm>
            <a:off x="14016528" y="4349799"/>
            <a:ext cx="4271667" cy="2270224"/>
            <a:chOff x="14526490" y="8550275"/>
            <a:chExt cx="3227498" cy="1715289"/>
          </a:xfrm>
        </p:grpSpPr>
        <p:pic>
          <p:nvPicPr>
            <p:cNvPr id="763" name="Google Shape;763;p1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4526490" y="8555095"/>
              <a:ext cx="3227498" cy="170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18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4526490" y="8550275"/>
              <a:ext cx="3221760" cy="17152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713;p17">
            <a:extLst>
              <a:ext uri="{FF2B5EF4-FFF2-40B4-BE49-F238E27FC236}">
                <a16:creationId xmlns:a16="http://schemas.microsoft.com/office/drawing/2014/main" id="{B15B83B9-18C5-A69A-3B0F-DC475AAEEE5C}"/>
              </a:ext>
            </a:extLst>
          </p:cNvPr>
          <p:cNvSpPr txBox="1"/>
          <p:nvPr/>
        </p:nvSpPr>
        <p:spPr bwMode="auto">
          <a:xfrm>
            <a:off x="811551" y="10659199"/>
            <a:ext cx="140665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Аметов А.С., Иванова Е.В. Справочник поликлинического врача, 2012, 3, 47-52 Алгоритмы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 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EECCE0-9780-AA76-AF53-102CA0DEA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0873" y="4575704"/>
            <a:ext cx="4342754" cy="18658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F3EA5A-2168-3AF4-DF38-702CB16EA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716614" y="4198157"/>
            <a:ext cx="4916112" cy="24688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/>
          <p:nvPr/>
        </p:nvSpPr>
        <p:spPr bwMode="auto">
          <a:xfrm>
            <a:off x="723265" y="2724373"/>
            <a:ext cx="14519191" cy="998566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50;p1"/>
          <p:cNvSpPr txBox="1"/>
          <p:nvPr/>
        </p:nvSpPr>
        <p:spPr bwMode="auto">
          <a:xfrm>
            <a:off x="751740" y="600531"/>
            <a:ext cx="11678920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u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САХАРНЫЙ ДИАБЕТ 2 ТИПА. </a:t>
            </a:r>
            <a:br>
              <a:rPr lang="ru-RU" sz="4800" b="1" i="0" u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 u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ОБЩИЕ СВЕДЕНИЯ</a:t>
            </a:r>
            <a:endParaRPr sz="4800" b="1" i="0" u="none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1" name="Google Shape;51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5965509" y="1070406"/>
            <a:ext cx="3261179" cy="97328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"/>
          <p:cNvSpPr/>
          <p:nvPr/>
        </p:nvSpPr>
        <p:spPr bwMode="auto">
          <a:xfrm>
            <a:off x="723265" y="5792990"/>
            <a:ext cx="14402633" cy="999600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" name="Google Shape;53;p1"/>
          <p:cNvSpPr txBox="1"/>
          <p:nvPr/>
        </p:nvSpPr>
        <p:spPr bwMode="auto">
          <a:xfrm>
            <a:off x="3255380" y="7725551"/>
            <a:ext cx="1250752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000" dirty="0">
                <a:solidFill>
                  <a:srgbClr val="3C4245"/>
                </a:solidFill>
                <a:latin typeface="Arial"/>
                <a:ea typeface="Arial"/>
                <a:cs typeface="Arial"/>
              </a:rPr>
              <a:t>развивается</a:t>
            </a:r>
            <a:r>
              <a:rPr lang="ru-RU" sz="3000" b="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0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гипергликемия</a:t>
            </a:r>
            <a:r>
              <a:rPr lang="ru-RU" sz="3000" b="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000" dirty="0">
                <a:solidFill>
                  <a:srgbClr val="3C4245"/>
                </a:solidFill>
                <a:latin typeface="Arial"/>
                <a:ea typeface="Arial"/>
                <a:cs typeface="Arial"/>
              </a:rPr>
              <a:t>– повышенный уровень глюкозы (сахара) в крови</a:t>
            </a:r>
            <a:endParaRPr sz="30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30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4" name="Google Shape;54;p1"/>
          <p:cNvSpPr txBox="1"/>
          <p:nvPr/>
        </p:nvSpPr>
        <p:spPr bwMode="auto">
          <a:xfrm>
            <a:off x="3250844" y="9152326"/>
            <a:ext cx="1297781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000">
                <a:solidFill>
                  <a:srgbClr val="3C4245"/>
                </a:solidFill>
                <a:latin typeface="Arial"/>
                <a:ea typeface="Arial"/>
                <a:cs typeface="Arial"/>
              </a:rPr>
              <a:t>со временем может стать причиной серьезного повреждения многих систем организма, особенно нервной системы и кровеносных сосудов.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30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30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5" name="Google Shape;55;p1"/>
          <p:cNvSpPr txBox="1"/>
          <p:nvPr/>
        </p:nvSpPr>
        <p:spPr bwMode="auto">
          <a:xfrm>
            <a:off x="1292289" y="3947497"/>
            <a:ext cx="5235511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поджелудочная железа </a:t>
            </a:r>
            <a:b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 вырабатывает достаточное количество инсулина</a:t>
            </a:r>
            <a:endParaRPr sz="2600" dirty="0"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6" name="Google Shape;56;p1"/>
          <p:cNvSpPr txBox="1"/>
          <p:nvPr/>
        </p:nvSpPr>
        <p:spPr bwMode="auto">
          <a:xfrm>
            <a:off x="9930149" y="3895175"/>
            <a:ext cx="4663461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6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организм не может эффективно использовать вырабатываемый инсулин </a:t>
            </a:r>
            <a:endParaRPr sz="2600" dirty="0"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6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7" name="Google Shape;57;p1"/>
          <p:cNvSpPr txBox="1"/>
          <p:nvPr/>
        </p:nvSpPr>
        <p:spPr bwMode="auto">
          <a:xfrm>
            <a:off x="811551" y="10659199"/>
            <a:ext cx="785308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0" u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Электронный ресурс Всемирная организация здравоохранения https://www.who.int/ru/</a:t>
            </a:r>
            <a:endParaRPr sz="1000" b="0" u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0" u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endParaRPr sz="1000" b="0" u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58" name="Google Shape;58;p1"/>
          <p:cNvGrpSpPr/>
          <p:nvPr/>
        </p:nvGrpSpPr>
        <p:grpSpPr bwMode="auto">
          <a:xfrm>
            <a:off x="996053" y="7993232"/>
            <a:ext cx="1751104" cy="1751104"/>
            <a:chOff x="996053" y="7993232"/>
            <a:chExt cx="1751104" cy="1751104"/>
          </a:xfrm>
        </p:grpSpPr>
        <p:sp>
          <p:nvSpPr>
            <p:cNvPr id="59" name="Google Shape;59;p1"/>
            <p:cNvSpPr/>
            <p:nvPr/>
          </p:nvSpPr>
          <p:spPr bwMode="auto">
            <a:xfrm>
              <a:off x="996053" y="7993232"/>
              <a:ext cx="1751104" cy="1751104"/>
            </a:xfrm>
            <a:custGeom>
              <a:avLst/>
              <a:gdLst/>
              <a:ahLst/>
              <a:cxnLst/>
              <a:rect l="l" t="t" r="r" b="b"/>
              <a:pathLst>
                <a:path w="1751104" h="1751104" extrusionOk="0">
                  <a:moveTo>
                    <a:pt x="875552" y="0"/>
                  </a:moveTo>
                  <a:cubicBezTo>
                    <a:pt x="391454" y="0"/>
                    <a:pt x="0" y="391454"/>
                    <a:pt x="0" y="875552"/>
                  </a:cubicBezTo>
                  <a:cubicBezTo>
                    <a:pt x="0" y="1359651"/>
                    <a:pt x="391454" y="1751105"/>
                    <a:pt x="875552" y="1751105"/>
                  </a:cubicBezTo>
                  <a:cubicBezTo>
                    <a:pt x="1359651" y="1751105"/>
                    <a:pt x="1751105" y="1359651"/>
                    <a:pt x="1751105" y="875552"/>
                  </a:cubicBezTo>
                  <a:cubicBezTo>
                    <a:pt x="1751105" y="391454"/>
                    <a:pt x="1359651" y="0"/>
                    <a:pt x="875552" y="0"/>
                  </a:cubicBezTo>
                  <a:close/>
                  <a:moveTo>
                    <a:pt x="942100" y="1453600"/>
                  </a:moveTo>
                  <a:cubicBezTo>
                    <a:pt x="942100" y="1453600"/>
                    <a:pt x="918612" y="1516232"/>
                    <a:pt x="858589" y="1508403"/>
                  </a:cubicBezTo>
                  <a:cubicBezTo>
                    <a:pt x="797262" y="1500574"/>
                    <a:pt x="698093" y="1454904"/>
                    <a:pt x="698093" y="1454904"/>
                  </a:cubicBezTo>
                  <a:cubicBezTo>
                    <a:pt x="698093" y="1454904"/>
                    <a:pt x="658948" y="1415759"/>
                    <a:pt x="674606" y="1353126"/>
                  </a:cubicBezTo>
                  <a:cubicBezTo>
                    <a:pt x="690264" y="1290494"/>
                    <a:pt x="698093" y="1251348"/>
                    <a:pt x="698093" y="1251348"/>
                  </a:cubicBezTo>
                  <a:cubicBezTo>
                    <a:pt x="698093" y="1251348"/>
                    <a:pt x="718971" y="1182191"/>
                    <a:pt x="807700" y="1200459"/>
                  </a:cubicBezTo>
                  <a:cubicBezTo>
                    <a:pt x="896430" y="1218727"/>
                    <a:pt x="921222" y="1236995"/>
                    <a:pt x="921222" y="1236995"/>
                  </a:cubicBezTo>
                  <a:cubicBezTo>
                    <a:pt x="921222" y="1236995"/>
                    <a:pt x="943404" y="1255263"/>
                    <a:pt x="943404" y="1332249"/>
                  </a:cubicBezTo>
                  <a:cubicBezTo>
                    <a:pt x="942100" y="1409235"/>
                    <a:pt x="942100" y="1453600"/>
                    <a:pt x="942100" y="1453600"/>
                  </a:cubicBezTo>
                  <a:close/>
                  <a:moveTo>
                    <a:pt x="1153485" y="381015"/>
                  </a:moveTo>
                  <a:cubicBezTo>
                    <a:pt x="1153485" y="381015"/>
                    <a:pt x="1012561" y="888601"/>
                    <a:pt x="982550" y="981245"/>
                  </a:cubicBezTo>
                  <a:cubicBezTo>
                    <a:pt x="952538" y="1073889"/>
                    <a:pt x="909478" y="1071279"/>
                    <a:pt x="909478" y="1071279"/>
                  </a:cubicBezTo>
                  <a:cubicBezTo>
                    <a:pt x="909478" y="1071279"/>
                    <a:pt x="841626" y="1084328"/>
                    <a:pt x="786823" y="1071279"/>
                  </a:cubicBezTo>
                  <a:cubicBezTo>
                    <a:pt x="732019" y="1058231"/>
                    <a:pt x="722885" y="1017781"/>
                    <a:pt x="722885" y="1017781"/>
                  </a:cubicBezTo>
                  <a:lnTo>
                    <a:pt x="741153" y="339260"/>
                  </a:lnTo>
                  <a:cubicBezTo>
                    <a:pt x="743763" y="237482"/>
                    <a:pt x="805091" y="242702"/>
                    <a:pt x="805091" y="242702"/>
                  </a:cubicBezTo>
                  <a:cubicBezTo>
                    <a:pt x="805091" y="242702"/>
                    <a:pt x="1012561" y="238787"/>
                    <a:pt x="1097376" y="266189"/>
                  </a:cubicBezTo>
                  <a:cubicBezTo>
                    <a:pt x="1184801" y="292286"/>
                    <a:pt x="1153485" y="381015"/>
                    <a:pt x="1153485" y="381015"/>
                  </a:cubicBezTo>
                  <a:close/>
                </a:path>
              </a:pathLst>
            </a:custGeom>
            <a:gradFill>
              <a:gsLst>
                <a:gs pos="0">
                  <a:srgbClr val="FF8181"/>
                </a:gs>
                <a:gs pos="100000">
                  <a:srgbClr val="FEE4A7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 bwMode="auto">
            <a:xfrm>
              <a:off x="1666961" y="9190257"/>
              <a:ext cx="271190" cy="312055"/>
            </a:xfrm>
            <a:custGeom>
              <a:avLst/>
              <a:gdLst/>
              <a:ahLst/>
              <a:cxnLst/>
              <a:rect l="l" t="t" r="r" b="b"/>
              <a:pathLst>
                <a:path w="271190" h="312055" extrusionOk="0">
                  <a:moveTo>
                    <a:pt x="250313" y="39971"/>
                  </a:moveTo>
                  <a:cubicBezTo>
                    <a:pt x="250313" y="39971"/>
                    <a:pt x="226826" y="23008"/>
                    <a:pt x="136791" y="3435"/>
                  </a:cubicBezTo>
                  <a:cubicBezTo>
                    <a:pt x="46757" y="-16138"/>
                    <a:pt x="27184" y="54324"/>
                    <a:pt x="27184" y="54324"/>
                  </a:cubicBezTo>
                  <a:cubicBezTo>
                    <a:pt x="27184" y="54324"/>
                    <a:pt x="19355" y="93469"/>
                    <a:pt x="3697" y="156102"/>
                  </a:cubicBezTo>
                  <a:cubicBezTo>
                    <a:pt x="-11961" y="218735"/>
                    <a:pt x="27184" y="257880"/>
                    <a:pt x="27184" y="257880"/>
                  </a:cubicBezTo>
                  <a:cubicBezTo>
                    <a:pt x="27184" y="257880"/>
                    <a:pt x="127658" y="304854"/>
                    <a:pt x="187681" y="311379"/>
                  </a:cubicBezTo>
                  <a:cubicBezTo>
                    <a:pt x="249008" y="319208"/>
                    <a:pt x="271191" y="256575"/>
                    <a:pt x="271191" y="256575"/>
                  </a:cubicBezTo>
                  <a:cubicBezTo>
                    <a:pt x="271191" y="256575"/>
                    <a:pt x="271191" y="212210"/>
                    <a:pt x="271191" y="135224"/>
                  </a:cubicBezTo>
                  <a:cubicBezTo>
                    <a:pt x="271191" y="58238"/>
                    <a:pt x="250313" y="39971"/>
                    <a:pt x="250313" y="399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2" name="Google Shape;62;p1"/>
          <p:cNvSpPr txBox="1"/>
          <p:nvPr/>
        </p:nvSpPr>
        <p:spPr bwMode="auto">
          <a:xfrm>
            <a:off x="320633" y="5948079"/>
            <a:ext cx="136012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3200"/>
              <a:buFont typeface="Arial"/>
              <a:buNone/>
              <a:defRPr/>
            </a:pPr>
            <a:r>
              <a:rPr lang="ru-RU" sz="32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Инсулин</a:t>
            </a:r>
            <a:r>
              <a:rPr lang="ru-RU" sz="3200" b="1" i="0" dirty="0">
                <a:solidFill>
                  <a:srgbClr val="7F7F7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b="0" i="0" dirty="0">
                <a:solidFill>
                  <a:srgbClr val="7F7F7F"/>
                </a:solidFill>
                <a:latin typeface="Arial"/>
                <a:ea typeface="Arial"/>
                <a:cs typeface="Arial"/>
              </a:rPr>
              <a:t>– это гормон, регулирующий уровень глюкозы в крови</a:t>
            </a:r>
            <a:endParaRPr sz="1400" dirty="0">
              <a:solidFill>
                <a:srgbClr val="7F7F7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3" name="Google Shape;63;p1"/>
          <p:cNvSpPr txBox="1"/>
          <p:nvPr/>
        </p:nvSpPr>
        <p:spPr bwMode="auto">
          <a:xfrm>
            <a:off x="1004278" y="2933440"/>
            <a:ext cx="147428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0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Сахарный диабет (СД) 2 типа </a:t>
            </a:r>
            <a:r>
              <a:rPr lang="ru-RU" sz="3000" dirty="0">
                <a:solidFill>
                  <a:srgbClr val="7F7F7F"/>
                </a:solidFill>
                <a:latin typeface="Arial"/>
                <a:ea typeface="Arial"/>
                <a:cs typeface="Arial"/>
              </a:rPr>
              <a:t>– это хроническое заболевание, возникающее </a:t>
            </a:r>
            <a:endParaRPr sz="3000" dirty="0"/>
          </a:p>
        </p:txBody>
      </p:sp>
      <p:sp>
        <p:nvSpPr>
          <p:cNvPr id="64" name="Google Shape;64;p1"/>
          <p:cNvSpPr txBox="1"/>
          <p:nvPr/>
        </p:nvSpPr>
        <p:spPr bwMode="auto">
          <a:xfrm>
            <a:off x="7332494" y="3971295"/>
            <a:ext cx="1436479" cy="60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>
                <a:solidFill>
                  <a:srgbClr val="7F7F7F"/>
                </a:solidFill>
                <a:latin typeface="Arial"/>
                <a:ea typeface="Arial"/>
                <a:cs typeface="Arial"/>
              </a:rPr>
              <a:t>когда:</a:t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5" name="Google Shape;65;p1"/>
          <p:cNvSpPr/>
          <p:nvPr/>
        </p:nvSpPr>
        <p:spPr bwMode="auto">
          <a:xfrm>
            <a:off x="1039522" y="3693725"/>
            <a:ext cx="6090372" cy="1774709"/>
          </a:xfrm>
          <a:custGeom>
            <a:avLst/>
            <a:gdLst/>
            <a:ahLst/>
            <a:cxnLst/>
            <a:rect l="l" t="t" r="r" b="b"/>
            <a:pathLst>
              <a:path w="6090372" h="1774709" extrusionOk="0">
                <a:moveTo>
                  <a:pt x="0" y="0"/>
                </a:moveTo>
                <a:lnTo>
                  <a:pt x="0" y="1342357"/>
                </a:lnTo>
                <a:cubicBezTo>
                  <a:pt x="0" y="1581139"/>
                  <a:pt x="183679" y="1774710"/>
                  <a:pt x="410258" y="1774710"/>
                </a:cubicBezTo>
                <a:lnTo>
                  <a:pt x="5680115" y="1774710"/>
                </a:lnTo>
                <a:cubicBezTo>
                  <a:pt x="5906700" y="1774710"/>
                  <a:pt x="6090373" y="1581139"/>
                  <a:pt x="6090373" y="1342357"/>
                </a:cubicBezTo>
                <a:lnTo>
                  <a:pt x="6090373" y="0"/>
                </a:lnTo>
              </a:path>
            </a:pathLst>
          </a:custGeom>
          <a:noFill/>
          <a:ln w="34925" cap="flat" cmpd="sng">
            <a:solidFill>
              <a:srgbClr val="F68222">
                <a:alpha val="3097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6" name="Google Shape;66;p1"/>
          <p:cNvSpPr/>
          <p:nvPr/>
        </p:nvSpPr>
        <p:spPr bwMode="auto">
          <a:xfrm>
            <a:off x="8798116" y="3693725"/>
            <a:ext cx="6033298" cy="1774709"/>
          </a:xfrm>
          <a:custGeom>
            <a:avLst/>
            <a:gdLst/>
            <a:ahLst/>
            <a:cxnLst/>
            <a:rect l="l" t="t" r="r" b="b"/>
            <a:pathLst>
              <a:path w="6033298" h="1774709" extrusionOk="0">
                <a:moveTo>
                  <a:pt x="0" y="0"/>
                </a:moveTo>
                <a:lnTo>
                  <a:pt x="0" y="1342357"/>
                </a:lnTo>
                <a:cubicBezTo>
                  <a:pt x="0" y="1581139"/>
                  <a:pt x="181957" y="1774710"/>
                  <a:pt x="406413" y="1774710"/>
                </a:cubicBezTo>
                <a:lnTo>
                  <a:pt x="5626885" y="1774710"/>
                </a:lnTo>
                <a:cubicBezTo>
                  <a:pt x="5851347" y="1774710"/>
                  <a:pt x="6033298" y="1581139"/>
                  <a:pt x="6033298" y="1342357"/>
                </a:cubicBezTo>
                <a:lnTo>
                  <a:pt x="6033298" y="0"/>
                </a:lnTo>
              </a:path>
            </a:pathLst>
          </a:custGeom>
          <a:noFill/>
          <a:ln w="34925" cap="flat" cmpd="sng">
            <a:solidFill>
              <a:srgbClr val="F68222">
                <a:alpha val="3097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7" name="Google Shape;67;p1"/>
          <p:cNvPicPr/>
          <p:nvPr/>
        </p:nvPicPr>
        <p:blipFill>
          <a:blip r:embed="rId3">
            <a:alphaModFix/>
          </a:blip>
          <a:stretch/>
        </p:blipFill>
        <p:spPr bwMode="auto">
          <a:xfrm rot="-2216758">
            <a:off x="9196051" y="4272785"/>
            <a:ext cx="432251" cy="105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/>
          <p:nvPr/>
        </p:nvPicPr>
        <p:blipFill>
          <a:blip r:embed="rId3">
            <a:alphaModFix/>
          </a:blip>
          <a:stretch/>
        </p:blipFill>
        <p:spPr bwMode="auto">
          <a:xfrm rot="2216758" flipH="1">
            <a:off x="6329230" y="4256384"/>
            <a:ext cx="432251" cy="105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/>
          <p:nvPr/>
        </p:nvPicPr>
        <p:blipFill>
          <a:blip r:embed="rId4">
            <a:alphaModFix/>
          </a:blip>
          <a:stretch/>
        </p:blipFill>
        <p:spPr bwMode="auto">
          <a:xfrm rot="5634543">
            <a:off x="7506442" y="7105087"/>
            <a:ext cx="748576" cy="32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/>
          <p:nvPr/>
        </p:nvPicPr>
        <p:blipFill>
          <a:blip r:embed="rId4">
            <a:alphaModFix/>
          </a:blip>
          <a:stretch/>
        </p:blipFill>
        <p:spPr bwMode="auto">
          <a:xfrm rot="5634543">
            <a:off x="7506442" y="8644376"/>
            <a:ext cx="748576" cy="322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3" name="Google Shape;773;p19"/>
          <p:cNvSpPr txBox="1"/>
          <p:nvPr/>
        </p:nvSpPr>
        <p:spPr bwMode="auto">
          <a:xfrm>
            <a:off x="811550" y="10659199"/>
            <a:ext cx="1669171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doi: https://doi.org/10.14341/DM13042.</a:t>
            </a:r>
            <a:endParaRPr sz="1000"/>
          </a:p>
        </p:txBody>
      </p:sp>
      <p:sp>
        <p:nvSpPr>
          <p:cNvPr id="771" name="Google Shape;771;p19"/>
          <p:cNvSpPr txBox="1">
            <a:spLocks noGrp="1"/>
          </p:cNvSpPr>
          <p:nvPr>
            <p:ph type="title"/>
          </p:nvPr>
        </p:nvSpPr>
        <p:spPr bwMode="auto">
          <a:xfrm>
            <a:off x="751739" y="600531"/>
            <a:ext cx="15955433" cy="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ОСНОВНЫЕ КОМПОНЕНТЫ </a:t>
            </a:r>
            <a:r>
              <a:rPr lang="ru-RU" sz="4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ТЕРАПИИ СД </a:t>
            </a:r>
            <a:r>
              <a:rPr lang="ru-RU" sz="4800" dirty="0">
                <a:solidFill>
                  <a:schemeClr val="bg2"/>
                </a:solidFill>
                <a:latin typeface="Arial"/>
                <a:ea typeface="Arial"/>
                <a:cs typeface="Arial"/>
              </a:rPr>
              <a:t>2 ТИПА </a:t>
            </a:r>
            <a:endParaRPr dirty="0">
              <a:solidFill>
                <a:schemeClr val="bg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497973F-311A-A6EB-7C51-9F9E4B31952A}"/>
              </a:ext>
            </a:extLst>
          </p:cNvPr>
          <p:cNvGrpSpPr/>
          <p:nvPr/>
        </p:nvGrpSpPr>
        <p:grpSpPr>
          <a:xfrm>
            <a:off x="9852207" y="6029421"/>
            <a:ext cx="4272338" cy="4272338"/>
            <a:chOff x="9852207" y="6029421"/>
            <a:chExt cx="4272338" cy="4272338"/>
          </a:xfrm>
        </p:grpSpPr>
        <p:sp>
          <p:nvSpPr>
            <p:cNvPr id="770" name="Google Shape;770;p19"/>
            <p:cNvSpPr/>
            <p:nvPr/>
          </p:nvSpPr>
          <p:spPr bwMode="auto">
            <a:xfrm>
              <a:off x="9852207" y="6029421"/>
              <a:ext cx="4272338" cy="4272338"/>
            </a:xfrm>
            <a:custGeom>
              <a:avLst/>
              <a:gdLst/>
              <a:ahLst/>
              <a:cxnLst/>
              <a:rect l="l" t="t" r="r" b="b"/>
              <a:pathLst>
                <a:path w="4272338" h="4272338" extrusionOk="0">
                  <a:moveTo>
                    <a:pt x="4273042" y="143184"/>
                  </a:moveTo>
                  <a:lnTo>
                    <a:pt x="4273042" y="3394759"/>
                  </a:lnTo>
                  <a:cubicBezTo>
                    <a:pt x="4273042" y="3879801"/>
                    <a:pt x="3879853" y="4272991"/>
                    <a:pt x="3394811" y="4272991"/>
                  </a:cubicBezTo>
                  <a:lnTo>
                    <a:pt x="143236" y="4272991"/>
                  </a:lnTo>
                  <a:cubicBezTo>
                    <a:pt x="65332" y="4272991"/>
                    <a:pt x="2151" y="4209810"/>
                    <a:pt x="2151" y="4131905"/>
                  </a:cubicBezTo>
                  <a:lnTo>
                    <a:pt x="2151" y="2908012"/>
                  </a:lnTo>
                  <a:cubicBezTo>
                    <a:pt x="2151" y="2807119"/>
                    <a:pt x="104800" y="2739185"/>
                    <a:pt x="197945" y="2777982"/>
                  </a:cubicBezTo>
                  <a:cubicBezTo>
                    <a:pt x="282720" y="2813318"/>
                    <a:pt x="376019" y="2832278"/>
                    <a:pt x="473864" y="2830986"/>
                  </a:cubicBezTo>
                  <a:cubicBezTo>
                    <a:pt x="849592" y="2825975"/>
                    <a:pt x="1155165" y="2518491"/>
                    <a:pt x="1157903" y="2142711"/>
                  </a:cubicBezTo>
                  <a:cubicBezTo>
                    <a:pt x="1160693" y="1757322"/>
                    <a:pt x="849179" y="1444052"/>
                    <a:pt x="464410" y="1444052"/>
                  </a:cubicBezTo>
                  <a:cubicBezTo>
                    <a:pt x="370078" y="1444052"/>
                    <a:pt x="280085" y="1462908"/>
                    <a:pt x="198100" y="1497004"/>
                  </a:cubicBezTo>
                  <a:cubicBezTo>
                    <a:pt x="104904" y="1535801"/>
                    <a:pt x="2099" y="1468849"/>
                    <a:pt x="2099" y="1367904"/>
                  </a:cubicBezTo>
                  <a:lnTo>
                    <a:pt x="2099" y="143184"/>
                  </a:lnTo>
                  <a:cubicBezTo>
                    <a:pt x="2151" y="65280"/>
                    <a:pt x="65332" y="2099"/>
                    <a:pt x="143236" y="2099"/>
                  </a:cubicBezTo>
                  <a:lnTo>
                    <a:pt x="1328022" y="2099"/>
                  </a:lnTo>
                  <a:cubicBezTo>
                    <a:pt x="1419720" y="2099"/>
                    <a:pt x="1488170" y="88217"/>
                    <a:pt x="1465543" y="177074"/>
                  </a:cubicBezTo>
                  <a:cubicBezTo>
                    <a:pt x="1450923" y="234520"/>
                    <a:pt x="1443432" y="294808"/>
                    <a:pt x="1444155" y="356956"/>
                  </a:cubicBezTo>
                  <a:cubicBezTo>
                    <a:pt x="1448443" y="733201"/>
                    <a:pt x="1756134" y="1039600"/>
                    <a:pt x="2132430" y="1042338"/>
                  </a:cubicBezTo>
                  <a:cubicBezTo>
                    <a:pt x="2517819" y="1045128"/>
                    <a:pt x="2831089" y="733614"/>
                    <a:pt x="2831089" y="348845"/>
                  </a:cubicBezTo>
                  <a:cubicBezTo>
                    <a:pt x="2831089" y="290159"/>
                    <a:pt x="2823805" y="233177"/>
                    <a:pt x="2810064" y="178727"/>
                  </a:cubicBezTo>
                  <a:cubicBezTo>
                    <a:pt x="2787488" y="89199"/>
                    <a:pt x="2854233" y="2099"/>
                    <a:pt x="2946603" y="2099"/>
                  </a:cubicBezTo>
                  <a:lnTo>
                    <a:pt x="4131905" y="2099"/>
                  </a:lnTo>
                  <a:cubicBezTo>
                    <a:pt x="4209810" y="2099"/>
                    <a:pt x="4272991" y="65280"/>
                    <a:pt x="4272991" y="143184"/>
                  </a:cubicBezTo>
                  <a:close/>
                </a:path>
              </a:pathLst>
            </a:custGeom>
            <a:solidFill>
              <a:srgbClr val="F68222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77" name="Google Shape;777;p19"/>
            <p:cNvSpPr txBox="1"/>
            <p:nvPr/>
          </p:nvSpPr>
          <p:spPr bwMode="auto">
            <a:xfrm>
              <a:off x="10646102" y="7540805"/>
              <a:ext cx="3466802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400" b="1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Физическая активность</a:t>
              </a:r>
              <a:endParaRPr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A8519A-5DC5-D9CC-BAC4-08C2F633D9E1}"/>
              </a:ext>
            </a:extLst>
          </p:cNvPr>
          <p:cNvGrpSpPr/>
          <p:nvPr/>
        </p:nvGrpSpPr>
        <p:grpSpPr>
          <a:xfrm>
            <a:off x="5345172" y="1605137"/>
            <a:ext cx="4272338" cy="4272338"/>
            <a:chOff x="5345172" y="1605137"/>
            <a:chExt cx="4272338" cy="4272338"/>
          </a:xfrm>
        </p:grpSpPr>
        <p:sp>
          <p:nvSpPr>
            <p:cNvPr id="779" name="Google Shape;779;p19"/>
            <p:cNvSpPr/>
            <p:nvPr/>
          </p:nvSpPr>
          <p:spPr bwMode="auto">
            <a:xfrm>
              <a:off x="5345172" y="1605137"/>
              <a:ext cx="4272338" cy="4272338"/>
            </a:xfrm>
            <a:custGeom>
              <a:avLst/>
              <a:gdLst/>
              <a:ahLst/>
              <a:cxnLst/>
              <a:rect l="l" t="t" r="r" b="b"/>
              <a:pathLst>
                <a:path w="4272338" h="4272338" extrusionOk="0">
                  <a:moveTo>
                    <a:pt x="2099" y="4131905"/>
                  </a:moveTo>
                  <a:lnTo>
                    <a:pt x="2099" y="880330"/>
                  </a:lnTo>
                  <a:cubicBezTo>
                    <a:pt x="2099" y="395288"/>
                    <a:pt x="395288" y="2099"/>
                    <a:pt x="880330" y="2099"/>
                  </a:cubicBezTo>
                  <a:lnTo>
                    <a:pt x="4131905" y="2099"/>
                  </a:lnTo>
                  <a:cubicBezTo>
                    <a:pt x="4209810" y="2099"/>
                    <a:pt x="4272991" y="65280"/>
                    <a:pt x="4272991" y="143184"/>
                  </a:cubicBezTo>
                  <a:lnTo>
                    <a:pt x="4272991" y="1367077"/>
                  </a:lnTo>
                  <a:cubicBezTo>
                    <a:pt x="4272991" y="1467971"/>
                    <a:pt x="4170341" y="1535904"/>
                    <a:pt x="4077197" y="1497107"/>
                  </a:cubicBezTo>
                  <a:cubicBezTo>
                    <a:pt x="3992421" y="1461771"/>
                    <a:pt x="3899122" y="1442812"/>
                    <a:pt x="3801277" y="1444103"/>
                  </a:cubicBezTo>
                  <a:cubicBezTo>
                    <a:pt x="3425549" y="1449115"/>
                    <a:pt x="3119976" y="1756599"/>
                    <a:pt x="3117238" y="2132379"/>
                  </a:cubicBezTo>
                  <a:cubicBezTo>
                    <a:pt x="3114448" y="2517767"/>
                    <a:pt x="3425962" y="2831038"/>
                    <a:pt x="3810731" y="2831038"/>
                  </a:cubicBezTo>
                  <a:cubicBezTo>
                    <a:pt x="3905063" y="2831038"/>
                    <a:pt x="3995056" y="2812182"/>
                    <a:pt x="4077041" y="2778085"/>
                  </a:cubicBezTo>
                  <a:cubicBezTo>
                    <a:pt x="4170238" y="2739288"/>
                    <a:pt x="4273042" y="2806241"/>
                    <a:pt x="4273042" y="2907186"/>
                  </a:cubicBezTo>
                  <a:lnTo>
                    <a:pt x="4273042" y="4131854"/>
                  </a:lnTo>
                  <a:cubicBezTo>
                    <a:pt x="4273042" y="4209758"/>
                    <a:pt x="4209861" y="4272939"/>
                    <a:pt x="4131957" y="4272939"/>
                  </a:cubicBezTo>
                  <a:lnTo>
                    <a:pt x="2947171" y="4272939"/>
                  </a:lnTo>
                  <a:cubicBezTo>
                    <a:pt x="2855473" y="4272939"/>
                    <a:pt x="2787023" y="4186820"/>
                    <a:pt x="2809650" y="4097964"/>
                  </a:cubicBezTo>
                  <a:cubicBezTo>
                    <a:pt x="2824270" y="4040517"/>
                    <a:pt x="2831761" y="3980229"/>
                    <a:pt x="2831038" y="3918082"/>
                  </a:cubicBezTo>
                  <a:cubicBezTo>
                    <a:pt x="2826750" y="3541837"/>
                    <a:pt x="2519059" y="3235438"/>
                    <a:pt x="2142762" y="3232699"/>
                  </a:cubicBezTo>
                  <a:cubicBezTo>
                    <a:pt x="1757374" y="3229910"/>
                    <a:pt x="1444103" y="3541424"/>
                    <a:pt x="1444103" y="3926193"/>
                  </a:cubicBezTo>
                  <a:cubicBezTo>
                    <a:pt x="1444103" y="3984879"/>
                    <a:pt x="1451388" y="4041861"/>
                    <a:pt x="1465129" y="4096311"/>
                  </a:cubicBezTo>
                  <a:cubicBezTo>
                    <a:pt x="1487705" y="4185839"/>
                    <a:pt x="1420959" y="4272939"/>
                    <a:pt x="1328590" y="4272939"/>
                  </a:cubicBezTo>
                  <a:lnTo>
                    <a:pt x="143184" y="4272939"/>
                  </a:lnTo>
                  <a:cubicBezTo>
                    <a:pt x="65280" y="4272939"/>
                    <a:pt x="2099" y="4209758"/>
                    <a:pt x="2099" y="4131854"/>
                  </a:cubicBezTo>
                  <a:close/>
                </a:path>
              </a:pathLst>
            </a:custGeom>
            <a:solidFill>
              <a:srgbClr val="FFF2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82" name="Google Shape;782;p19"/>
            <p:cNvSpPr txBox="1"/>
            <p:nvPr/>
          </p:nvSpPr>
          <p:spPr bwMode="auto">
            <a:xfrm>
              <a:off x="5815327" y="2993482"/>
              <a:ext cx="2875643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400" b="1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Коррекция питания</a:t>
              </a: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3C5F4E5-44E2-A03E-F183-FCEACE3EB75A}"/>
              </a:ext>
            </a:extLst>
          </p:cNvPr>
          <p:cNvGrpSpPr/>
          <p:nvPr/>
        </p:nvGrpSpPr>
        <p:grpSpPr>
          <a:xfrm>
            <a:off x="8695324" y="1629567"/>
            <a:ext cx="5429538" cy="5310719"/>
            <a:chOff x="8695324" y="1629567"/>
            <a:chExt cx="5429538" cy="5310719"/>
          </a:xfrm>
        </p:grpSpPr>
        <p:sp>
          <p:nvSpPr>
            <p:cNvPr id="776" name="Google Shape;776;p19"/>
            <p:cNvSpPr txBox="1"/>
            <p:nvPr/>
          </p:nvSpPr>
          <p:spPr bwMode="auto">
            <a:xfrm>
              <a:off x="9617510" y="3326621"/>
              <a:ext cx="4415519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400" b="1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Медикаментозная терапия</a:t>
              </a:r>
              <a:endParaRPr dirty="0"/>
            </a:p>
          </p:txBody>
        </p:sp>
        <p:sp>
          <p:nvSpPr>
            <p:cNvPr id="780" name="Google Shape;780;p19"/>
            <p:cNvSpPr/>
            <p:nvPr/>
          </p:nvSpPr>
          <p:spPr bwMode="auto">
            <a:xfrm>
              <a:off x="8695324" y="1629567"/>
              <a:ext cx="5429538" cy="5310719"/>
            </a:xfrm>
            <a:custGeom>
              <a:avLst/>
              <a:gdLst/>
              <a:ahLst/>
              <a:cxnLst/>
              <a:rect l="l" t="t" r="r" b="b"/>
              <a:pathLst>
                <a:path w="5429538" h="5310719" extrusionOk="0">
                  <a:moveTo>
                    <a:pt x="5287988" y="4272992"/>
                  </a:moveTo>
                  <a:lnTo>
                    <a:pt x="4102944" y="4272992"/>
                  </a:lnTo>
                  <a:cubicBezTo>
                    <a:pt x="4011246" y="4272992"/>
                    <a:pt x="3942795" y="4359111"/>
                    <a:pt x="3965475" y="4447967"/>
                  </a:cubicBezTo>
                  <a:cubicBezTo>
                    <a:pt x="3980095" y="4505414"/>
                    <a:pt x="3987585" y="4565702"/>
                    <a:pt x="3986862" y="4627850"/>
                  </a:cubicBezTo>
                  <a:cubicBezTo>
                    <a:pt x="3982574" y="5004095"/>
                    <a:pt x="3674883" y="5310494"/>
                    <a:pt x="3298587" y="5313232"/>
                  </a:cubicBezTo>
                  <a:cubicBezTo>
                    <a:pt x="2913198" y="5316074"/>
                    <a:pt x="2599928" y="5004508"/>
                    <a:pt x="2599928" y="4619739"/>
                  </a:cubicBezTo>
                  <a:cubicBezTo>
                    <a:pt x="2599928" y="4560898"/>
                    <a:pt x="2607263" y="4503813"/>
                    <a:pt x="2621005" y="4449259"/>
                  </a:cubicBezTo>
                  <a:cubicBezTo>
                    <a:pt x="2643581" y="4359886"/>
                    <a:pt x="2576939" y="4272992"/>
                    <a:pt x="2484724" y="4272992"/>
                  </a:cubicBezTo>
                  <a:lnTo>
                    <a:pt x="1298750" y="4272992"/>
                  </a:lnTo>
                  <a:cubicBezTo>
                    <a:pt x="1221001" y="4272992"/>
                    <a:pt x="1157923" y="4209967"/>
                    <a:pt x="1157923" y="4132165"/>
                  </a:cubicBezTo>
                  <a:lnTo>
                    <a:pt x="1157923" y="2907600"/>
                  </a:lnTo>
                  <a:cubicBezTo>
                    <a:pt x="1157923" y="2806914"/>
                    <a:pt x="1055428" y="2739031"/>
                    <a:pt x="962490" y="2777829"/>
                  </a:cubicBezTo>
                  <a:cubicBezTo>
                    <a:pt x="877612" y="2813268"/>
                    <a:pt x="784158" y="2832279"/>
                    <a:pt x="686157" y="2830988"/>
                  </a:cubicBezTo>
                  <a:cubicBezTo>
                    <a:pt x="310429" y="2825976"/>
                    <a:pt x="4856" y="2518492"/>
                    <a:pt x="2118" y="2142712"/>
                  </a:cubicBezTo>
                  <a:cubicBezTo>
                    <a:pt x="-671" y="1757323"/>
                    <a:pt x="310842" y="1444053"/>
                    <a:pt x="695611" y="1444053"/>
                  </a:cubicBezTo>
                  <a:cubicBezTo>
                    <a:pt x="789944" y="1444053"/>
                    <a:pt x="879937" y="1462909"/>
                    <a:pt x="961922" y="1497005"/>
                  </a:cubicBezTo>
                  <a:cubicBezTo>
                    <a:pt x="1055118" y="1535802"/>
                    <a:pt x="1157923" y="1468850"/>
                    <a:pt x="1157923" y="1367905"/>
                  </a:cubicBezTo>
                  <a:lnTo>
                    <a:pt x="1157923" y="142927"/>
                  </a:lnTo>
                  <a:cubicBezTo>
                    <a:pt x="1157923" y="65177"/>
                    <a:pt x="1220949" y="2100"/>
                    <a:pt x="1298750" y="2100"/>
                  </a:cubicBezTo>
                  <a:lnTo>
                    <a:pt x="4550584" y="2100"/>
                  </a:lnTo>
                  <a:cubicBezTo>
                    <a:pt x="5035626" y="2100"/>
                    <a:pt x="5428815" y="395289"/>
                    <a:pt x="5428815" y="880331"/>
                  </a:cubicBezTo>
                  <a:lnTo>
                    <a:pt x="5428815" y="4132165"/>
                  </a:lnTo>
                  <a:cubicBezTo>
                    <a:pt x="5428815" y="4209915"/>
                    <a:pt x="5365789" y="4272992"/>
                    <a:pt x="5287988" y="427299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6822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F08B13F-96A0-FCFC-BFB1-FD81CF2120B1}"/>
              </a:ext>
            </a:extLst>
          </p:cNvPr>
          <p:cNvGrpSpPr/>
          <p:nvPr/>
        </p:nvGrpSpPr>
        <p:grpSpPr>
          <a:xfrm>
            <a:off x="5345171" y="4991021"/>
            <a:ext cx="5429538" cy="5310719"/>
            <a:chOff x="5345171" y="4991021"/>
            <a:chExt cx="5429538" cy="5310719"/>
          </a:xfrm>
        </p:grpSpPr>
        <p:sp>
          <p:nvSpPr>
            <p:cNvPr id="778" name="Google Shape;778;p19"/>
            <p:cNvSpPr txBox="1"/>
            <p:nvPr/>
          </p:nvSpPr>
          <p:spPr bwMode="auto">
            <a:xfrm>
              <a:off x="5777630" y="7219117"/>
              <a:ext cx="3641666" cy="166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400" b="1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Избегать алкоголя и курения </a:t>
              </a:r>
              <a:endParaRPr dirty="0"/>
            </a:p>
          </p:txBody>
        </p:sp>
        <p:sp>
          <p:nvSpPr>
            <p:cNvPr id="781" name="Google Shape;781;p19"/>
            <p:cNvSpPr/>
            <p:nvPr/>
          </p:nvSpPr>
          <p:spPr bwMode="auto">
            <a:xfrm>
              <a:off x="5345171" y="4991021"/>
              <a:ext cx="5429538" cy="5310719"/>
            </a:xfrm>
            <a:custGeom>
              <a:avLst/>
              <a:gdLst/>
              <a:ahLst/>
              <a:cxnLst/>
              <a:rect l="l" t="t" r="r" b="b"/>
              <a:pathLst>
                <a:path w="5429538" h="5310719" extrusionOk="0">
                  <a:moveTo>
                    <a:pt x="5428796" y="3182970"/>
                  </a:moveTo>
                  <a:cubicBezTo>
                    <a:pt x="5426059" y="3558699"/>
                    <a:pt x="5120486" y="3866235"/>
                    <a:pt x="4744757" y="3871246"/>
                  </a:cubicBezTo>
                  <a:cubicBezTo>
                    <a:pt x="4646757" y="3872537"/>
                    <a:pt x="4553303" y="3853526"/>
                    <a:pt x="4468424" y="3818087"/>
                  </a:cubicBezTo>
                  <a:cubicBezTo>
                    <a:pt x="4375487" y="3779290"/>
                    <a:pt x="4272992" y="3847172"/>
                    <a:pt x="4272992" y="3947859"/>
                  </a:cubicBezTo>
                  <a:lnTo>
                    <a:pt x="4272992" y="5172424"/>
                  </a:lnTo>
                  <a:cubicBezTo>
                    <a:pt x="4272992" y="5250173"/>
                    <a:pt x="4209966" y="5313251"/>
                    <a:pt x="4132165" y="5313251"/>
                  </a:cubicBezTo>
                  <a:lnTo>
                    <a:pt x="880331" y="5313251"/>
                  </a:lnTo>
                  <a:cubicBezTo>
                    <a:pt x="395289" y="5313251"/>
                    <a:pt x="2100" y="4920061"/>
                    <a:pt x="2100" y="4435019"/>
                  </a:cubicBezTo>
                  <a:lnTo>
                    <a:pt x="2100" y="1183185"/>
                  </a:lnTo>
                  <a:cubicBezTo>
                    <a:pt x="2100" y="1105436"/>
                    <a:pt x="65126" y="1042358"/>
                    <a:pt x="142927" y="1042358"/>
                  </a:cubicBezTo>
                  <a:lnTo>
                    <a:pt x="1327971" y="1042358"/>
                  </a:lnTo>
                  <a:cubicBezTo>
                    <a:pt x="1419669" y="1042358"/>
                    <a:pt x="1488119" y="956240"/>
                    <a:pt x="1465492" y="867383"/>
                  </a:cubicBezTo>
                  <a:cubicBezTo>
                    <a:pt x="1450872" y="809936"/>
                    <a:pt x="1443381" y="749648"/>
                    <a:pt x="1444104" y="687501"/>
                  </a:cubicBezTo>
                  <a:cubicBezTo>
                    <a:pt x="1448392" y="311256"/>
                    <a:pt x="1756083" y="4856"/>
                    <a:pt x="2132380" y="2118"/>
                  </a:cubicBezTo>
                  <a:cubicBezTo>
                    <a:pt x="2517768" y="-671"/>
                    <a:pt x="2831039" y="310843"/>
                    <a:pt x="2831039" y="695611"/>
                  </a:cubicBezTo>
                  <a:cubicBezTo>
                    <a:pt x="2831039" y="754453"/>
                    <a:pt x="2823703" y="811538"/>
                    <a:pt x="2809961" y="866092"/>
                  </a:cubicBezTo>
                  <a:cubicBezTo>
                    <a:pt x="2787386" y="955465"/>
                    <a:pt x="2854028" y="1042358"/>
                    <a:pt x="2946242" y="1042358"/>
                  </a:cubicBezTo>
                  <a:lnTo>
                    <a:pt x="4132216" y="1042358"/>
                  </a:lnTo>
                  <a:cubicBezTo>
                    <a:pt x="4209966" y="1042358"/>
                    <a:pt x="4273044" y="1105384"/>
                    <a:pt x="4273044" y="1183185"/>
                  </a:cubicBezTo>
                  <a:lnTo>
                    <a:pt x="4273044" y="2408163"/>
                  </a:lnTo>
                  <a:cubicBezTo>
                    <a:pt x="4273044" y="2509108"/>
                    <a:pt x="4375849" y="2576061"/>
                    <a:pt x="4469044" y="2537263"/>
                  </a:cubicBezTo>
                  <a:cubicBezTo>
                    <a:pt x="4551030" y="2503116"/>
                    <a:pt x="4640971" y="2484311"/>
                    <a:pt x="4735355" y="2484311"/>
                  </a:cubicBezTo>
                  <a:cubicBezTo>
                    <a:pt x="5120072" y="2484311"/>
                    <a:pt x="5431638" y="2797582"/>
                    <a:pt x="5428848" y="318297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6822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9" name="Google Shape;789;p20"/>
          <p:cNvSpPr txBox="1"/>
          <p:nvPr/>
        </p:nvSpPr>
        <p:spPr bwMode="auto">
          <a:xfrm>
            <a:off x="811550" y="10659199"/>
            <a:ext cx="163525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Драпкина О.М. и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соавт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Ожирение: оценка и  тактика ведения пациентов. Коллективная монография. М.: ФГБУ “НМИЦ ТПМ” Минздрава России; ООО “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Силицея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-Полиграф”. 2021. — с. 174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88" name="Google Shape;788;p20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КАК ПОЗАБОТИТЬСЯ О СВОЕМ ТЕЛЕ? </a:t>
            </a:r>
            <a:endParaRPr/>
          </a:p>
        </p:txBody>
      </p:sp>
      <p:sp>
        <p:nvSpPr>
          <p:cNvPr id="793" name="Google Shape;793;p20"/>
          <p:cNvSpPr/>
          <p:nvPr/>
        </p:nvSpPr>
        <p:spPr bwMode="auto">
          <a:xfrm>
            <a:off x="751739" y="8397876"/>
            <a:ext cx="16691711" cy="1882914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94" name="Google Shape;794;p20"/>
          <p:cNvSpPr txBox="1"/>
          <p:nvPr/>
        </p:nvSpPr>
        <p:spPr bwMode="auto">
          <a:xfrm>
            <a:off x="1125791" y="8805206"/>
            <a:ext cx="785996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Адекватное потребление калорий для предотвращения потери мышечной массы:</a:t>
            </a:r>
            <a:endParaRPr/>
          </a:p>
        </p:txBody>
      </p:sp>
      <p:sp>
        <p:nvSpPr>
          <p:cNvPr id="795" name="Google Shape;795;p20"/>
          <p:cNvSpPr txBox="1"/>
          <p:nvPr/>
        </p:nvSpPr>
        <p:spPr bwMode="auto">
          <a:xfrm>
            <a:off x="9842358" y="8805206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женщин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–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1800-2100 ккал</a:t>
            </a:r>
            <a:endParaRPr/>
          </a:p>
        </p:txBody>
      </p:sp>
      <p:pic>
        <p:nvPicPr>
          <p:cNvPr id="796" name="Google Shape;796;p2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859625" y="8654230"/>
            <a:ext cx="696094" cy="136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3136671" y="8654230"/>
            <a:ext cx="564202" cy="137020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20"/>
          <p:cNvSpPr txBox="1"/>
          <p:nvPr/>
        </p:nvSpPr>
        <p:spPr bwMode="auto">
          <a:xfrm>
            <a:off x="14023351" y="8805206"/>
            <a:ext cx="3773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мужчин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–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2200-2400 ккал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99" name="Google Shape;799;p20"/>
          <p:cNvSpPr/>
          <p:nvPr/>
        </p:nvSpPr>
        <p:spPr bwMode="auto">
          <a:xfrm>
            <a:off x="4361809" y="5654675"/>
            <a:ext cx="1484963" cy="1473552"/>
          </a:xfrm>
          <a:custGeom>
            <a:avLst/>
            <a:gdLst/>
            <a:ahLst/>
            <a:cxnLst/>
            <a:rect l="l" t="t" r="r" b="b"/>
            <a:pathLst>
              <a:path w="2626728" h="2606541" extrusionOk="0">
                <a:moveTo>
                  <a:pt x="2478010" y="1345717"/>
                </a:moveTo>
                <a:cubicBezTo>
                  <a:pt x="2478010" y="1343526"/>
                  <a:pt x="2475819" y="1339145"/>
                  <a:pt x="2473628" y="1339145"/>
                </a:cubicBezTo>
                <a:cubicBezTo>
                  <a:pt x="2467056" y="1326000"/>
                  <a:pt x="2462675" y="1310665"/>
                  <a:pt x="2467056" y="1288757"/>
                </a:cubicBezTo>
                <a:cubicBezTo>
                  <a:pt x="2478010" y="1231798"/>
                  <a:pt x="2574403" y="1194555"/>
                  <a:pt x="2607264" y="1144168"/>
                </a:cubicBezTo>
                <a:cubicBezTo>
                  <a:pt x="2686131" y="1021486"/>
                  <a:pt x="2504299" y="984243"/>
                  <a:pt x="2436385" y="947000"/>
                </a:cubicBezTo>
                <a:cubicBezTo>
                  <a:pt x="2350946" y="900994"/>
                  <a:pt x="2499917" y="758596"/>
                  <a:pt x="2499917" y="684110"/>
                </a:cubicBezTo>
                <a:cubicBezTo>
                  <a:pt x="2499917" y="607434"/>
                  <a:pt x="2423241" y="592099"/>
                  <a:pt x="2364091" y="594289"/>
                </a:cubicBezTo>
                <a:cubicBezTo>
                  <a:pt x="2339992" y="594289"/>
                  <a:pt x="2315894" y="594289"/>
                  <a:pt x="2291796" y="594289"/>
                </a:cubicBezTo>
                <a:cubicBezTo>
                  <a:pt x="2155970" y="592099"/>
                  <a:pt x="2212929" y="486943"/>
                  <a:pt x="2230455" y="440937"/>
                </a:cubicBezTo>
                <a:cubicBezTo>
                  <a:pt x="2245790" y="405885"/>
                  <a:pt x="2239218" y="366451"/>
                  <a:pt x="2232646" y="329209"/>
                </a:cubicBezTo>
                <a:cubicBezTo>
                  <a:pt x="2221692" y="281012"/>
                  <a:pt x="2175686" y="254723"/>
                  <a:pt x="2129680" y="265677"/>
                </a:cubicBezTo>
                <a:cubicBezTo>
                  <a:pt x="2053004" y="285394"/>
                  <a:pt x="1895270" y="394931"/>
                  <a:pt x="1877744" y="256914"/>
                </a:cubicBezTo>
                <a:cubicBezTo>
                  <a:pt x="1868981" y="195573"/>
                  <a:pt x="1875553" y="132041"/>
                  <a:pt x="1816403" y="92608"/>
                </a:cubicBezTo>
                <a:cubicBezTo>
                  <a:pt x="1812022" y="90417"/>
                  <a:pt x="1807640" y="90417"/>
                  <a:pt x="1803259" y="92608"/>
                </a:cubicBezTo>
                <a:cubicBezTo>
                  <a:pt x="1805449" y="86035"/>
                  <a:pt x="1803259" y="77272"/>
                  <a:pt x="1794496" y="72891"/>
                </a:cubicBezTo>
                <a:cubicBezTo>
                  <a:pt x="1733155" y="48793"/>
                  <a:pt x="1691530" y="88226"/>
                  <a:pt x="1647715" y="127660"/>
                </a:cubicBezTo>
                <a:cubicBezTo>
                  <a:pt x="1577611" y="189001"/>
                  <a:pt x="1500935" y="193382"/>
                  <a:pt x="1448357" y="107943"/>
                </a:cubicBezTo>
                <a:cubicBezTo>
                  <a:pt x="1424259" y="70700"/>
                  <a:pt x="1408924" y="37839"/>
                  <a:pt x="1373872" y="11550"/>
                </a:cubicBezTo>
                <a:cubicBezTo>
                  <a:pt x="1323484" y="-25693"/>
                  <a:pt x="1257762" y="35648"/>
                  <a:pt x="1238045" y="75082"/>
                </a:cubicBezTo>
                <a:cubicBezTo>
                  <a:pt x="1213947" y="121087"/>
                  <a:pt x="1187658" y="228434"/>
                  <a:pt x="1110982" y="191191"/>
                </a:cubicBezTo>
                <a:cubicBezTo>
                  <a:pt x="1078120" y="175856"/>
                  <a:pt x="1056213" y="129850"/>
                  <a:pt x="1032115" y="103561"/>
                </a:cubicBezTo>
                <a:cubicBezTo>
                  <a:pt x="948866" y="4978"/>
                  <a:pt x="826184" y="55365"/>
                  <a:pt x="813040" y="175856"/>
                </a:cubicBezTo>
                <a:cubicBezTo>
                  <a:pt x="808658" y="226243"/>
                  <a:pt x="810849" y="287584"/>
                  <a:pt x="751699" y="309492"/>
                </a:cubicBezTo>
                <a:cubicBezTo>
                  <a:pt x="714456" y="322636"/>
                  <a:pt x="666259" y="300729"/>
                  <a:pt x="631207" y="287584"/>
                </a:cubicBezTo>
                <a:cubicBezTo>
                  <a:pt x="583011" y="270058"/>
                  <a:pt x="528242" y="250342"/>
                  <a:pt x="484427" y="285394"/>
                </a:cubicBezTo>
                <a:cubicBezTo>
                  <a:pt x="425277" y="331399"/>
                  <a:pt x="475664" y="449700"/>
                  <a:pt x="482236" y="504469"/>
                </a:cubicBezTo>
                <a:cubicBezTo>
                  <a:pt x="493190" y="596480"/>
                  <a:pt x="245635" y="546093"/>
                  <a:pt x="204011" y="618388"/>
                </a:cubicBezTo>
                <a:cubicBezTo>
                  <a:pt x="131716" y="743261"/>
                  <a:pt x="401179" y="968908"/>
                  <a:pt x="136098" y="975480"/>
                </a:cubicBezTo>
                <a:cubicBezTo>
                  <a:pt x="24370" y="977671"/>
                  <a:pt x="-47925" y="1089399"/>
                  <a:pt x="37514" y="1179220"/>
                </a:cubicBezTo>
                <a:cubicBezTo>
                  <a:pt x="57231" y="1198937"/>
                  <a:pt x="83520" y="1212081"/>
                  <a:pt x="107618" y="1225226"/>
                </a:cubicBezTo>
                <a:cubicBezTo>
                  <a:pt x="120763" y="1233989"/>
                  <a:pt x="133907" y="1240561"/>
                  <a:pt x="149242" y="1249324"/>
                </a:cubicBezTo>
                <a:cubicBezTo>
                  <a:pt x="186485" y="1273422"/>
                  <a:pt x="223728" y="1341335"/>
                  <a:pt x="133907" y="1365434"/>
                </a:cubicBezTo>
                <a:cubicBezTo>
                  <a:pt x="57231" y="1385150"/>
                  <a:pt x="9034" y="1413630"/>
                  <a:pt x="17797" y="1501260"/>
                </a:cubicBezTo>
                <a:cubicBezTo>
                  <a:pt x="22179" y="1547266"/>
                  <a:pt x="57231" y="1595462"/>
                  <a:pt x="101046" y="1610798"/>
                </a:cubicBezTo>
                <a:cubicBezTo>
                  <a:pt x="175531" y="1637087"/>
                  <a:pt x="289450" y="1623942"/>
                  <a:pt x="243445" y="1779485"/>
                </a:cubicBezTo>
                <a:cubicBezTo>
                  <a:pt x="230300" y="1821110"/>
                  <a:pt x="204011" y="1858353"/>
                  <a:pt x="188676" y="1899977"/>
                </a:cubicBezTo>
                <a:cubicBezTo>
                  <a:pt x="173341" y="1939410"/>
                  <a:pt x="195248" y="2000751"/>
                  <a:pt x="236872" y="2018277"/>
                </a:cubicBezTo>
                <a:cubicBezTo>
                  <a:pt x="267543" y="2031422"/>
                  <a:pt x="287260" y="2029231"/>
                  <a:pt x="317930" y="2024850"/>
                </a:cubicBezTo>
                <a:cubicBezTo>
                  <a:pt x="355173" y="2013896"/>
                  <a:pt x="392416" y="2016086"/>
                  <a:pt x="429658" y="2029231"/>
                </a:cubicBezTo>
                <a:cubicBezTo>
                  <a:pt x="475664" y="2048948"/>
                  <a:pt x="469092" y="2114670"/>
                  <a:pt x="462520" y="2154104"/>
                </a:cubicBezTo>
                <a:cubicBezTo>
                  <a:pt x="440612" y="2224208"/>
                  <a:pt x="423086" y="2296503"/>
                  <a:pt x="506335" y="2335936"/>
                </a:cubicBezTo>
                <a:cubicBezTo>
                  <a:pt x="576439" y="2368797"/>
                  <a:pt x="650924" y="2292121"/>
                  <a:pt x="712265" y="2272404"/>
                </a:cubicBezTo>
                <a:cubicBezTo>
                  <a:pt x="867808" y="2224208"/>
                  <a:pt x="773606" y="2686456"/>
                  <a:pt x="997063" y="2500242"/>
                </a:cubicBezTo>
                <a:cubicBezTo>
                  <a:pt x="1016779" y="2484907"/>
                  <a:pt x="1034305" y="2467381"/>
                  <a:pt x="1051831" y="2449855"/>
                </a:cubicBezTo>
                <a:cubicBezTo>
                  <a:pt x="1104409" y="2397277"/>
                  <a:pt x="1181086" y="2423566"/>
                  <a:pt x="1200802" y="2487098"/>
                </a:cubicBezTo>
                <a:cubicBezTo>
                  <a:pt x="1213947" y="2524341"/>
                  <a:pt x="1240236" y="2557202"/>
                  <a:pt x="1268716" y="2583491"/>
                </a:cubicBezTo>
                <a:cubicBezTo>
                  <a:pt x="1312531" y="2625115"/>
                  <a:pt x="1362918" y="2605398"/>
                  <a:pt x="1395779" y="2563774"/>
                </a:cubicBezTo>
                <a:cubicBezTo>
                  <a:pt x="1448357" y="2495861"/>
                  <a:pt x="1479028" y="2329364"/>
                  <a:pt x="1592947" y="2421375"/>
                </a:cubicBezTo>
                <a:cubicBezTo>
                  <a:pt x="1652097" y="2469572"/>
                  <a:pt x="1693721" y="2535294"/>
                  <a:pt x="1779160" y="2517768"/>
                </a:cubicBezTo>
                <a:cubicBezTo>
                  <a:pt x="1785733" y="2515578"/>
                  <a:pt x="1790114" y="2513387"/>
                  <a:pt x="1792305" y="2509005"/>
                </a:cubicBezTo>
                <a:cubicBezTo>
                  <a:pt x="1840501" y="2491479"/>
                  <a:pt x="1864600" y="2447664"/>
                  <a:pt x="1877744" y="2392896"/>
                </a:cubicBezTo>
                <a:cubicBezTo>
                  <a:pt x="1882126" y="2375370"/>
                  <a:pt x="1882126" y="2355653"/>
                  <a:pt x="1882126" y="2338127"/>
                </a:cubicBezTo>
                <a:cubicBezTo>
                  <a:pt x="1888698" y="2219826"/>
                  <a:pt x="1993854" y="2292121"/>
                  <a:pt x="2026715" y="2311838"/>
                </a:cubicBezTo>
                <a:cubicBezTo>
                  <a:pt x="2059576" y="2329364"/>
                  <a:pt x="2096819" y="2340318"/>
                  <a:pt x="2134062" y="2333745"/>
                </a:cubicBezTo>
                <a:cubicBezTo>
                  <a:pt x="2307131" y="2303075"/>
                  <a:pt x="2120917" y="2088381"/>
                  <a:pt x="2221692" y="2024850"/>
                </a:cubicBezTo>
                <a:cubicBezTo>
                  <a:pt x="2315894" y="1965699"/>
                  <a:pt x="2519634" y="2057711"/>
                  <a:pt x="2499917" y="1873688"/>
                </a:cubicBezTo>
                <a:cubicBezTo>
                  <a:pt x="2497727" y="1847399"/>
                  <a:pt x="2478010" y="1825491"/>
                  <a:pt x="2460484" y="1805774"/>
                </a:cubicBezTo>
                <a:cubicBezTo>
                  <a:pt x="2440767" y="1786058"/>
                  <a:pt x="2421050" y="1772913"/>
                  <a:pt x="2403524" y="1748815"/>
                </a:cubicBezTo>
                <a:cubicBezTo>
                  <a:pt x="2355328" y="1683092"/>
                  <a:pt x="2432004" y="1654613"/>
                  <a:pt x="2467056" y="1639277"/>
                </a:cubicBezTo>
                <a:cubicBezTo>
                  <a:pt x="2543732" y="1606416"/>
                  <a:pt x="2613836" y="1562601"/>
                  <a:pt x="2605073" y="1472780"/>
                </a:cubicBezTo>
                <a:cubicBezTo>
                  <a:pt x="2602882" y="1407058"/>
                  <a:pt x="2513062" y="1393913"/>
                  <a:pt x="2478010" y="1345717"/>
                </a:cubicBezTo>
                <a:close/>
                <a:moveTo>
                  <a:pt x="2541542" y="1444301"/>
                </a:moveTo>
                <a:cubicBezTo>
                  <a:pt x="2372854" y="1612988"/>
                  <a:pt x="2215120" y="1790439"/>
                  <a:pt x="2044241" y="1956936"/>
                </a:cubicBezTo>
                <a:cubicBezTo>
                  <a:pt x="1989472" y="2009514"/>
                  <a:pt x="1934704" y="2059902"/>
                  <a:pt x="1882126" y="2114670"/>
                </a:cubicBezTo>
                <a:cubicBezTo>
                  <a:pt x="1941276" y="2048948"/>
                  <a:pt x="1998235" y="1983225"/>
                  <a:pt x="2059576" y="1919693"/>
                </a:cubicBezTo>
                <a:cubicBezTo>
                  <a:pt x="2212929" y="1757578"/>
                  <a:pt x="2357518" y="1588890"/>
                  <a:pt x="2508680" y="1426775"/>
                </a:cubicBezTo>
                <a:cubicBezTo>
                  <a:pt x="2519634" y="1431156"/>
                  <a:pt x="2530588" y="1437728"/>
                  <a:pt x="2541542" y="1444301"/>
                </a:cubicBezTo>
                <a:close/>
                <a:moveTo>
                  <a:pt x="2526206" y="1172648"/>
                </a:moveTo>
                <a:cubicBezTo>
                  <a:pt x="2541542" y="1152931"/>
                  <a:pt x="2559067" y="1133214"/>
                  <a:pt x="2574403" y="1115688"/>
                </a:cubicBezTo>
                <a:cubicBezTo>
                  <a:pt x="2565640" y="1135405"/>
                  <a:pt x="2545923" y="1152931"/>
                  <a:pt x="2526206" y="1172648"/>
                </a:cubicBezTo>
                <a:close/>
                <a:moveTo>
                  <a:pt x="2574403" y="1058729"/>
                </a:moveTo>
                <a:cubicBezTo>
                  <a:pt x="2580975" y="1067492"/>
                  <a:pt x="2583166" y="1078445"/>
                  <a:pt x="2583166" y="1087208"/>
                </a:cubicBezTo>
                <a:cubicBezTo>
                  <a:pt x="2513062" y="1150740"/>
                  <a:pt x="2460484" y="1227416"/>
                  <a:pt x="2388189" y="1286567"/>
                </a:cubicBezTo>
                <a:cubicBezTo>
                  <a:pt x="2335611" y="1330382"/>
                  <a:pt x="2280842" y="1372006"/>
                  <a:pt x="2243600" y="1428965"/>
                </a:cubicBezTo>
                <a:cubicBezTo>
                  <a:pt x="2243600" y="1422393"/>
                  <a:pt x="2243600" y="1418012"/>
                  <a:pt x="2243600" y="1411439"/>
                </a:cubicBezTo>
                <a:cubicBezTo>
                  <a:pt x="2243600" y="1407058"/>
                  <a:pt x="2241409" y="1402676"/>
                  <a:pt x="2239218" y="1400486"/>
                </a:cubicBezTo>
                <a:cubicBezTo>
                  <a:pt x="2241409" y="1396104"/>
                  <a:pt x="2239218" y="1389532"/>
                  <a:pt x="2237027" y="1385150"/>
                </a:cubicBezTo>
                <a:cubicBezTo>
                  <a:pt x="2302750" y="1356671"/>
                  <a:pt x="2353137" y="1308474"/>
                  <a:pt x="2401333" y="1258087"/>
                </a:cubicBezTo>
                <a:cubicBezTo>
                  <a:pt x="2460484" y="1196746"/>
                  <a:pt x="2524015" y="1128833"/>
                  <a:pt x="2574403" y="1058729"/>
                </a:cubicBezTo>
                <a:cubicBezTo>
                  <a:pt x="2574403" y="1058729"/>
                  <a:pt x="2574403" y="1058729"/>
                  <a:pt x="2574403" y="1058729"/>
                </a:cubicBezTo>
                <a:close/>
                <a:moveTo>
                  <a:pt x="1297195" y="2202300"/>
                </a:moveTo>
                <a:cubicBezTo>
                  <a:pt x="1238045" y="2197919"/>
                  <a:pt x="1181086" y="2182584"/>
                  <a:pt x="1124126" y="2167248"/>
                </a:cubicBezTo>
                <a:cubicBezTo>
                  <a:pt x="1082502" y="2156295"/>
                  <a:pt x="1045259" y="2134387"/>
                  <a:pt x="1003635" y="2132196"/>
                </a:cubicBezTo>
                <a:cubicBezTo>
                  <a:pt x="1005826" y="2130006"/>
                  <a:pt x="1010207" y="2127815"/>
                  <a:pt x="1010207" y="2123433"/>
                </a:cubicBezTo>
                <a:cubicBezTo>
                  <a:pt x="1025542" y="2084000"/>
                  <a:pt x="1058404" y="2053329"/>
                  <a:pt x="1078120" y="2016086"/>
                </a:cubicBezTo>
                <a:cubicBezTo>
                  <a:pt x="1124126" y="1921884"/>
                  <a:pt x="1185467" y="1834254"/>
                  <a:pt x="1246808" y="1751006"/>
                </a:cubicBezTo>
                <a:cubicBezTo>
                  <a:pt x="1246808" y="1751006"/>
                  <a:pt x="1246808" y="1748815"/>
                  <a:pt x="1248999" y="1748815"/>
                </a:cubicBezTo>
                <a:cubicBezTo>
                  <a:pt x="1310340" y="1759769"/>
                  <a:pt x="1376062" y="1753196"/>
                  <a:pt x="1433022" y="1731289"/>
                </a:cubicBezTo>
                <a:cubicBezTo>
                  <a:pt x="1472455" y="1880260"/>
                  <a:pt x="1579802" y="2005133"/>
                  <a:pt x="1658669" y="2134387"/>
                </a:cubicBezTo>
                <a:cubicBezTo>
                  <a:pt x="1544750" y="2197919"/>
                  <a:pt x="1424259" y="2213254"/>
                  <a:pt x="1297195" y="2202300"/>
                </a:cubicBezTo>
                <a:close/>
                <a:moveTo>
                  <a:pt x="1509698" y="2235162"/>
                </a:moveTo>
                <a:cubicBezTo>
                  <a:pt x="1481218" y="2252688"/>
                  <a:pt x="1459311" y="2276786"/>
                  <a:pt x="1437403" y="2300884"/>
                </a:cubicBezTo>
                <a:cubicBezTo>
                  <a:pt x="1450548" y="2281167"/>
                  <a:pt x="1463692" y="2261451"/>
                  <a:pt x="1474646" y="2241734"/>
                </a:cubicBezTo>
                <a:cubicBezTo>
                  <a:pt x="1485600" y="2239543"/>
                  <a:pt x="1496554" y="2237352"/>
                  <a:pt x="1509698" y="2235162"/>
                </a:cubicBezTo>
                <a:close/>
                <a:moveTo>
                  <a:pt x="1176704" y="2228589"/>
                </a:moveTo>
                <a:cubicBezTo>
                  <a:pt x="1181086" y="2228589"/>
                  <a:pt x="1185467" y="2230780"/>
                  <a:pt x="1189849" y="2230780"/>
                </a:cubicBezTo>
                <a:cubicBezTo>
                  <a:pt x="1176704" y="2241734"/>
                  <a:pt x="1163560" y="2252688"/>
                  <a:pt x="1152606" y="2265832"/>
                </a:cubicBezTo>
                <a:cubicBezTo>
                  <a:pt x="1161369" y="2257069"/>
                  <a:pt x="1167941" y="2248306"/>
                  <a:pt x="1176704" y="2239543"/>
                </a:cubicBezTo>
                <a:cubicBezTo>
                  <a:pt x="1176704" y="2235162"/>
                  <a:pt x="1176704" y="2230780"/>
                  <a:pt x="1176704" y="2228589"/>
                </a:cubicBezTo>
                <a:close/>
                <a:moveTo>
                  <a:pt x="429658" y="1418012"/>
                </a:moveTo>
                <a:cubicBezTo>
                  <a:pt x="451566" y="1420202"/>
                  <a:pt x="480046" y="1407058"/>
                  <a:pt x="501953" y="1404867"/>
                </a:cubicBezTo>
                <a:cubicBezTo>
                  <a:pt x="554531" y="1400486"/>
                  <a:pt x="607109" y="1402676"/>
                  <a:pt x="659687" y="1404867"/>
                </a:cubicBezTo>
                <a:cubicBezTo>
                  <a:pt x="714456" y="1407058"/>
                  <a:pt x="769225" y="1409249"/>
                  <a:pt x="823993" y="1413630"/>
                </a:cubicBezTo>
                <a:cubicBezTo>
                  <a:pt x="845901" y="1415821"/>
                  <a:pt x="878762" y="1422393"/>
                  <a:pt x="902860" y="1418012"/>
                </a:cubicBezTo>
                <a:cubicBezTo>
                  <a:pt x="902860" y="1492497"/>
                  <a:pt x="970774" y="1564792"/>
                  <a:pt x="1027733" y="1608607"/>
                </a:cubicBezTo>
                <a:cubicBezTo>
                  <a:pt x="977346" y="1766341"/>
                  <a:pt x="889716" y="1893405"/>
                  <a:pt x="777988" y="2011705"/>
                </a:cubicBezTo>
                <a:cubicBezTo>
                  <a:pt x="583011" y="1893405"/>
                  <a:pt x="414323" y="1656803"/>
                  <a:pt x="429658" y="1418012"/>
                </a:cubicBezTo>
                <a:close/>
                <a:moveTo>
                  <a:pt x="751699" y="2035803"/>
                </a:moveTo>
                <a:cubicBezTo>
                  <a:pt x="740745" y="2044566"/>
                  <a:pt x="727600" y="2053329"/>
                  <a:pt x="716647" y="2064283"/>
                </a:cubicBezTo>
                <a:cubicBezTo>
                  <a:pt x="725410" y="2053329"/>
                  <a:pt x="734173" y="2042375"/>
                  <a:pt x="740745" y="2031422"/>
                </a:cubicBezTo>
                <a:cubicBezTo>
                  <a:pt x="745126" y="2033613"/>
                  <a:pt x="749508" y="2035803"/>
                  <a:pt x="751699" y="2035803"/>
                </a:cubicBezTo>
                <a:close/>
                <a:moveTo>
                  <a:pt x="501953" y="2084000"/>
                </a:moveTo>
                <a:cubicBezTo>
                  <a:pt x="519479" y="2057711"/>
                  <a:pt x="537005" y="2035803"/>
                  <a:pt x="558913" y="2013896"/>
                </a:cubicBezTo>
                <a:cubicBezTo>
                  <a:pt x="578629" y="1994179"/>
                  <a:pt x="609300" y="1974462"/>
                  <a:pt x="622444" y="1950364"/>
                </a:cubicBezTo>
                <a:cubicBezTo>
                  <a:pt x="629017" y="1956936"/>
                  <a:pt x="635589" y="1961318"/>
                  <a:pt x="642161" y="1967890"/>
                </a:cubicBezTo>
                <a:cubicBezTo>
                  <a:pt x="639970" y="1967890"/>
                  <a:pt x="637780" y="1967890"/>
                  <a:pt x="635589" y="1970081"/>
                </a:cubicBezTo>
                <a:cubicBezTo>
                  <a:pt x="585202" y="2011705"/>
                  <a:pt x="554531" y="2070855"/>
                  <a:pt x="501953" y="2110289"/>
                </a:cubicBezTo>
                <a:cubicBezTo>
                  <a:pt x="501953" y="2101526"/>
                  <a:pt x="504144" y="2092763"/>
                  <a:pt x="501953" y="2084000"/>
                </a:cubicBezTo>
                <a:close/>
                <a:moveTo>
                  <a:pt x="650924" y="1985416"/>
                </a:moveTo>
                <a:cubicBezTo>
                  <a:pt x="653115" y="1983225"/>
                  <a:pt x="655306" y="1981035"/>
                  <a:pt x="655306" y="1978844"/>
                </a:cubicBezTo>
                <a:cubicBezTo>
                  <a:pt x="659687" y="1981035"/>
                  <a:pt x="664069" y="1985416"/>
                  <a:pt x="666259" y="1987607"/>
                </a:cubicBezTo>
                <a:cubicBezTo>
                  <a:pt x="637780" y="2011705"/>
                  <a:pt x="613681" y="2048948"/>
                  <a:pt x="591774" y="2077428"/>
                </a:cubicBezTo>
                <a:cubicBezTo>
                  <a:pt x="561103" y="2114670"/>
                  <a:pt x="530433" y="2149722"/>
                  <a:pt x="495381" y="2178202"/>
                </a:cubicBezTo>
                <a:cubicBezTo>
                  <a:pt x="495381" y="2171630"/>
                  <a:pt x="495381" y="2162867"/>
                  <a:pt x="495381" y="2156295"/>
                </a:cubicBezTo>
                <a:cubicBezTo>
                  <a:pt x="497572" y="2145341"/>
                  <a:pt x="499762" y="2136578"/>
                  <a:pt x="501953" y="2125624"/>
                </a:cubicBezTo>
                <a:cubicBezTo>
                  <a:pt x="561103" y="2090572"/>
                  <a:pt x="598346" y="2029231"/>
                  <a:pt x="650924" y="1985416"/>
                </a:cubicBezTo>
                <a:close/>
                <a:moveTo>
                  <a:pt x="444994" y="1166075"/>
                </a:moveTo>
                <a:cubicBezTo>
                  <a:pt x="482236" y="947000"/>
                  <a:pt x="565485" y="721353"/>
                  <a:pt x="771415" y="609625"/>
                </a:cubicBezTo>
                <a:cubicBezTo>
                  <a:pt x="843710" y="738879"/>
                  <a:pt x="924768" y="868133"/>
                  <a:pt x="1014589" y="986434"/>
                </a:cubicBezTo>
                <a:cubicBezTo>
                  <a:pt x="957629" y="1030249"/>
                  <a:pt x="913814" y="1093781"/>
                  <a:pt x="900670" y="1166075"/>
                </a:cubicBezTo>
                <a:cubicBezTo>
                  <a:pt x="898479" y="1166075"/>
                  <a:pt x="898479" y="1166075"/>
                  <a:pt x="896288" y="1166075"/>
                </a:cubicBezTo>
                <a:cubicBezTo>
                  <a:pt x="751699" y="1161694"/>
                  <a:pt x="591774" y="1144168"/>
                  <a:pt x="444994" y="1166075"/>
                </a:cubicBezTo>
                <a:close/>
                <a:moveTo>
                  <a:pt x="519479" y="1214272"/>
                </a:moveTo>
                <a:cubicBezTo>
                  <a:pt x="519479" y="1216463"/>
                  <a:pt x="519479" y="1216463"/>
                  <a:pt x="519479" y="1214272"/>
                </a:cubicBezTo>
                <a:cubicBezTo>
                  <a:pt x="495381" y="1227416"/>
                  <a:pt x="477855" y="1242752"/>
                  <a:pt x="460329" y="1262468"/>
                </a:cubicBezTo>
                <a:cubicBezTo>
                  <a:pt x="473473" y="1247133"/>
                  <a:pt x="484427" y="1231798"/>
                  <a:pt x="495381" y="1214272"/>
                </a:cubicBezTo>
                <a:cubicBezTo>
                  <a:pt x="495381" y="1214272"/>
                  <a:pt x="495381" y="1212081"/>
                  <a:pt x="497572" y="1212081"/>
                </a:cubicBezTo>
                <a:cubicBezTo>
                  <a:pt x="504144" y="1214272"/>
                  <a:pt x="512907" y="1214272"/>
                  <a:pt x="519479" y="1214272"/>
                </a:cubicBezTo>
                <a:close/>
                <a:moveTo>
                  <a:pt x="1100028" y="1341335"/>
                </a:moveTo>
                <a:cubicBezTo>
                  <a:pt x="1100028" y="1350098"/>
                  <a:pt x="1102219" y="1358861"/>
                  <a:pt x="1104409" y="1365434"/>
                </a:cubicBezTo>
                <a:cubicBezTo>
                  <a:pt x="1075930" y="1389532"/>
                  <a:pt x="1049641" y="1418012"/>
                  <a:pt x="1023352" y="1444301"/>
                </a:cubicBezTo>
                <a:cubicBezTo>
                  <a:pt x="1010207" y="1459636"/>
                  <a:pt x="997063" y="1472780"/>
                  <a:pt x="986109" y="1490306"/>
                </a:cubicBezTo>
                <a:cubicBezTo>
                  <a:pt x="983918" y="1494688"/>
                  <a:pt x="981727" y="1496879"/>
                  <a:pt x="981727" y="1501260"/>
                </a:cubicBezTo>
                <a:cubicBezTo>
                  <a:pt x="977346" y="1494688"/>
                  <a:pt x="972964" y="1488116"/>
                  <a:pt x="968583" y="1481543"/>
                </a:cubicBezTo>
                <a:cubicBezTo>
                  <a:pt x="1012398" y="1437728"/>
                  <a:pt x="1058404" y="1391723"/>
                  <a:pt x="1100028" y="1341335"/>
                </a:cubicBezTo>
                <a:close/>
                <a:moveTo>
                  <a:pt x="959820" y="1470590"/>
                </a:moveTo>
                <a:cubicBezTo>
                  <a:pt x="957629" y="1466208"/>
                  <a:pt x="955438" y="1461827"/>
                  <a:pt x="953248" y="1457445"/>
                </a:cubicBezTo>
                <a:cubicBezTo>
                  <a:pt x="979537" y="1418012"/>
                  <a:pt x="1003635" y="1382960"/>
                  <a:pt x="1036496" y="1347908"/>
                </a:cubicBezTo>
                <a:cubicBezTo>
                  <a:pt x="1056213" y="1326000"/>
                  <a:pt x="1080311" y="1304093"/>
                  <a:pt x="1100028" y="1282185"/>
                </a:cubicBezTo>
                <a:cubicBezTo>
                  <a:pt x="1097837" y="1293139"/>
                  <a:pt x="1097837" y="1304093"/>
                  <a:pt x="1097837" y="1315046"/>
                </a:cubicBezTo>
                <a:cubicBezTo>
                  <a:pt x="1051831" y="1365434"/>
                  <a:pt x="1008016" y="1420202"/>
                  <a:pt x="959820" y="1470590"/>
                </a:cubicBezTo>
                <a:close/>
                <a:moveTo>
                  <a:pt x="1003635" y="1496879"/>
                </a:moveTo>
                <a:cubicBezTo>
                  <a:pt x="1014589" y="1481543"/>
                  <a:pt x="1029924" y="1468399"/>
                  <a:pt x="1043068" y="1453064"/>
                </a:cubicBezTo>
                <a:cubicBezTo>
                  <a:pt x="1064976" y="1431156"/>
                  <a:pt x="1089074" y="1409249"/>
                  <a:pt x="1110982" y="1387341"/>
                </a:cubicBezTo>
                <a:cubicBezTo>
                  <a:pt x="1113172" y="1393913"/>
                  <a:pt x="1115363" y="1398295"/>
                  <a:pt x="1117554" y="1404867"/>
                </a:cubicBezTo>
                <a:cubicBezTo>
                  <a:pt x="1082502" y="1448682"/>
                  <a:pt x="1047450" y="1490306"/>
                  <a:pt x="1012398" y="1536312"/>
                </a:cubicBezTo>
                <a:cubicBezTo>
                  <a:pt x="1003635" y="1527549"/>
                  <a:pt x="997063" y="1520977"/>
                  <a:pt x="988300" y="1512214"/>
                </a:cubicBezTo>
                <a:cubicBezTo>
                  <a:pt x="994872" y="1505642"/>
                  <a:pt x="1001444" y="1499069"/>
                  <a:pt x="1003635" y="1496879"/>
                </a:cubicBezTo>
                <a:close/>
                <a:moveTo>
                  <a:pt x="1115363" y="1231798"/>
                </a:moveTo>
                <a:cubicBezTo>
                  <a:pt x="1075930" y="1273422"/>
                  <a:pt x="1038687" y="1315046"/>
                  <a:pt x="1001444" y="1358861"/>
                </a:cubicBezTo>
                <a:cubicBezTo>
                  <a:pt x="988300" y="1374197"/>
                  <a:pt x="946675" y="1415821"/>
                  <a:pt x="946675" y="1444301"/>
                </a:cubicBezTo>
                <a:cubicBezTo>
                  <a:pt x="944485" y="1439919"/>
                  <a:pt x="944485" y="1437728"/>
                  <a:pt x="942294" y="1433347"/>
                </a:cubicBezTo>
                <a:cubicBezTo>
                  <a:pt x="942294" y="1433347"/>
                  <a:pt x="942294" y="1433347"/>
                  <a:pt x="942294" y="1433347"/>
                </a:cubicBezTo>
                <a:cubicBezTo>
                  <a:pt x="999253" y="1323809"/>
                  <a:pt x="1084693" y="1233989"/>
                  <a:pt x="1165750" y="1139786"/>
                </a:cubicBezTo>
                <a:cubicBezTo>
                  <a:pt x="1235854" y="1056538"/>
                  <a:pt x="1288432" y="960145"/>
                  <a:pt x="1369490" y="887850"/>
                </a:cubicBezTo>
                <a:cubicBezTo>
                  <a:pt x="1371681" y="885659"/>
                  <a:pt x="1373872" y="881278"/>
                  <a:pt x="1373872" y="879087"/>
                </a:cubicBezTo>
                <a:cubicBezTo>
                  <a:pt x="1384825" y="879087"/>
                  <a:pt x="1393588" y="881278"/>
                  <a:pt x="1404542" y="881278"/>
                </a:cubicBezTo>
                <a:cubicBezTo>
                  <a:pt x="1341010" y="940428"/>
                  <a:pt x="1281860" y="1003960"/>
                  <a:pt x="1244617" y="1082827"/>
                </a:cubicBezTo>
                <a:cubicBezTo>
                  <a:pt x="1185467" y="1109116"/>
                  <a:pt x="1137271" y="1166075"/>
                  <a:pt x="1115363" y="1231798"/>
                </a:cubicBezTo>
                <a:close/>
                <a:moveTo>
                  <a:pt x="902860" y="1374197"/>
                </a:moveTo>
                <a:cubicBezTo>
                  <a:pt x="894097" y="1372006"/>
                  <a:pt x="883144" y="1369815"/>
                  <a:pt x="872190" y="1369815"/>
                </a:cubicBezTo>
                <a:cubicBezTo>
                  <a:pt x="896288" y="1341335"/>
                  <a:pt x="918196" y="1315046"/>
                  <a:pt x="942294" y="1286567"/>
                </a:cubicBezTo>
                <a:cubicBezTo>
                  <a:pt x="924768" y="1312856"/>
                  <a:pt x="909433" y="1339145"/>
                  <a:pt x="900670" y="1369815"/>
                </a:cubicBezTo>
                <a:cubicBezTo>
                  <a:pt x="902860" y="1372006"/>
                  <a:pt x="902860" y="1374197"/>
                  <a:pt x="902860" y="1374197"/>
                </a:cubicBezTo>
                <a:close/>
                <a:moveTo>
                  <a:pt x="637780" y="1284376"/>
                </a:moveTo>
                <a:cubicBezTo>
                  <a:pt x="657496" y="1264659"/>
                  <a:pt x="679404" y="1242752"/>
                  <a:pt x="692548" y="1216463"/>
                </a:cubicBezTo>
                <a:cubicBezTo>
                  <a:pt x="703502" y="1216463"/>
                  <a:pt x="716647" y="1216463"/>
                  <a:pt x="727600" y="1216463"/>
                </a:cubicBezTo>
                <a:cubicBezTo>
                  <a:pt x="685976" y="1260278"/>
                  <a:pt x="648733" y="1312856"/>
                  <a:pt x="611491" y="1361052"/>
                </a:cubicBezTo>
                <a:cubicBezTo>
                  <a:pt x="611491" y="1361052"/>
                  <a:pt x="611491" y="1363243"/>
                  <a:pt x="611491" y="1363243"/>
                </a:cubicBezTo>
                <a:cubicBezTo>
                  <a:pt x="602728" y="1363243"/>
                  <a:pt x="589583" y="1363243"/>
                  <a:pt x="572057" y="1363243"/>
                </a:cubicBezTo>
                <a:cubicBezTo>
                  <a:pt x="593965" y="1334763"/>
                  <a:pt x="615872" y="1308474"/>
                  <a:pt x="637780" y="1284376"/>
                </a:cubicBezTo>
                <a:close/>
                <a:moveTo>
                  <a:pt x="556722" y="1358861"/>
                </a:moveTo>
                <a:cubicBezTo>
                  <a:pt x="556722" y="1358861"/>
                  <a:pt x="556722" y="1361052"/>
                  <a:pt x="556722" y="1361052"/>
                </a:cubicBezTo>
                <a:cubicBezTo>
                  <a:pt x="545768" y="1361052"/>
                  <a:pt x="532624" y="1361052"/>
                  <a:pt x="519479" y="1363243"/>
                </a:cubicBezTo>
                <a:cubicBezTo>
                  <a:pt x="541387" y="1308474"/>
                  <a:pt x="585202" y="1260278"/>
                  <a:pt x="629017" y="1218653"/>
                </a:cubicBezTo>
                <a:cubicBezTo>
                  <a:pt x="629017" y="1218653"/>
                  <a:pt x="629017" y="1218653"/>
                  <a:pt x="629017" y="1218653"/>
                </a:cubicBezTo>
                <a:cubicBezTo>
                  <a:pt x="639970" y="1218653"/>
                  <a:pt x="653115" y="1218653"/>
                  <a:pt x="664069" y="1218653"/>
                </a:cubicBezTo>
                <a:cubicBezTo>
                  <a:pt x="646543" y="1238370"/>
                  <a:pt x="631207" y="1260278"/>
                  <a:pt x="615872" y="1279994"/>
                </a:cubicBezTo>
                <a:cubicBezTo>
                  <a:pt x="593965" y="1301902"/>
                  <a:pt x="572057" y="1328191"/>
                  <a:pt x="556722" y="1358861"/>
                </a:cubicBezTo>
                <a:close/>
                <a:moveTo>
                  <a:pt x="760462" y="1214272"/>
                </a:moveTo>
                <a:cubicBezTo>
                  <a:pt x="771415" y="1214272"/>
                  <a:pt x="780178" y="1214272"/>
                  <a:pt x="791132" y="1212081"/>
                </a:cubicBezTo>
                <a:cubicBezTo>
                  <a:pt x="747317" y="1255896"/>
                  <a:pt x="723219" y="1317237"/>
                  <a:pt x="670641" y="1352289"/>
                </a:cubicBezTo>
                <a:cubicBezTo>
                  <a:pt x="666259" y="1354480"/>
                  <a:pt x="670641" y="1361052"/>
                  <a:pt x="675022" y="1358861"/>
                </a:cubicBezTo>
                <a:cubicBezTo>
                  <a:pt x="703502" y="1345717"/>
                  <a:pt x="725410" y="1323809"/>
                  <a:pt x="745126" y="1299711"/>
                </a:cubicBezTo>
                <a:cubicBezTo>
                  <a:pt x="769225" y="1271231"/>
                  <a:pt x="795514" y="1242752"/>
                  <a:pt x="819612" y="1212081"/>
                </a:cubicBezTo>
                <a:cubicBezTo>
                  <a:pt x="819612" y="1212081"/>
                  <a:pt x="819612" y="1209890"/>
                  <a:pt x="821803" y="1209890"/>
                </a:cubicBezTo>
                <a:cubicBezTo>
                  <a:pt x="834947" y="1209890"/>
                  <a:pt x="845901" y="1209890"/>
                  <a:pt x="859045" y="1207700"/>
                </a:cubicBezTo>
                <a:cubicBezTo>
                  <a:pt x="843710" y="1225226"/>
                  <a:pt x="828375" y="1244942"/>
                  <a:pt x="813040" y="1264659"/>
                </a:cubicBezTo>
                <a:cubicBezTo>
                  <a:pt x="788941" y="1290948"/>
                  <a:pt x="764843" y="1319428"/>
                  <a:pt x="747317" y="1350098"/>
                </a:cubicBezTo>
                <a:cubicBezTo>
                  <a:pt x="742936" y="1358861"/>
                  <a:pt x="753889" y="1367624"/>
                  <a:pt x="760462" y="1361052"/>
                </a:cubicBezTo>
                <a:cubicBezTo>
                  <a:pt x="784560" y="1330382"/>
                  <a:pt x="808658" y="1299711"/>
                  <a:pt x="837138" y="1271231"/>
                </a:cubicBezTo>
                <a:cubicBezTo>
                  <a:pt x="854664" y="1251515"/>
                  <a:pt x="876571" y="1229607"/>
                  <a:pt x="891907" y="1207700"/>
                </a:cubicBezTo>
                <a:cubicBezTo>
                  <a:pt x="894097" y="1207700"/>
                  <a:pt x="896288" y="1207700"/>
                  <a:pt x="900670" y="1207700"/>
                </a:cubicBezTo>
                <a:cubicBezTo>
                  <a:pt x="909433" y="1207700"/>
                  <a:pt x="913814" y="1203318"/>
                  <a:pt x="918196" y="1198937"/>
                </a:cubicBezTo>
                <a:cubicBezTo>
                  <a:pt x="922577" y="1198937"/>
                  <a:pt x="926959" y="1194555"/>
                  <a:pt x="929149" y="1190174"/>
                </a:cubicBezTo>
                <a:cubicBezTo>
                  <a:pt x="953248" y="1117879"/>
                  <a:pt x="990490" y="1067492"/>
                  <a:pt x="1043068" y="1014914"/>
                </a:cubicBezTo>
                <a:cubicBezTo>
                  <a:pt x="1045259" y="1017104"/>
                  <a:pt x="1047450" y="1019295"/>
                  <a:pt x="1051831" y="1019295"/>
                </a:cubicBezTo>
                <a:cubicBezTo>
                  <a:pt x="968583" y="1131023"/>
                  <a:pt x="894097" y="1253705"/>
                  <a:pt x="813040" y="1356671"/>
                </a:cubicBezTo>
                <a:cubicBezTo>
                  <a:pt x="808658" y="1363243"/>
                  <a:pt x="815230" y="1372006"/>
                  <a:pt x="821803" y="1365434"/>
                </a:cubicBezTo>
                <a:cubicBezTo>
                  <a:pt x="975155" y="1227416"/>
                  <a:pt x="1080311" y="1036821"/>
                  <a:pt x="1211756" y="879087"/>
                </a:cubicBezTo>
                <a:cubicBezTo>
                  <a:pt x="1211756" y="879087"/>
                  <a:pt x="1211756" y="879087"/>
                  <a:pt x="1211756" y="879087"/>
                </a:cubicBezTo>
                <a:cubicBezTo>
                  <a:pt x="1222710" y="876896"/>
                  <a:pt x="1233664" y="876896"/>
                  <a:pt x="1244617" y="874706"/>
                </a:cubicBezTo>
                <a:cubicBezTo>
                  <a:pt x="1126317" y="1047775"/>
                  <a:pt x="981727" y="1198937"/>
                  <a:pt x="863427" y="1369815"/>
                </a:cubicBezTo>
                <a:cubicBezTo>
                  <a:pt x="850282" y="1369815"/>
                  <a:pt x="837138" y="1369815"/>
                  <a:pt x="828375" y="1369815"/>
                </a:cubicBezTo>
                <a:cubicBezTo>
                  <a:pt x="762652" y="1365434"/>
                  <a:pt x="696930" y="1363243"/>
                  <a:pt x="631207" y="1361052"/>
                </a:cubicBezTo>
                <a:cubicBezTo>
                  <a:pt x="672832" y="1317237"/>
                  <a:pt x="721028" y="1266850"/>
                  <a:pt x="760462" y="1214272"/>
                </a:cubicBezTo>
                <a:close/>
                <a:moveTo>
                  <a:pt x="929149" y="780503"/>
                </a:moveTo>
                <a:cubicBezTo>
                  <a:pt x="948866" y="747642"/>
                  <a:pt x="975155" y="719162"/>
                  <a:pt x="1001444" y="692873"/>
                </a:cubicBezTo>
                <a:cubicBezTo>
                  <a:pt x="994872" y="701636"/>
                  <a:pt x="988300" y="710399"/>
                  <a:pt x="983918" y="719162"/>
                </a:cubicBezTo>
                <a:cubicBezTo>
                  <a:pt x="966392" y="743261"/>
                  <a:pt x="951057" y="771740"/>
                  <a:pt x="940103" y="800220"/>
                </a:cubicBezTo>
                <a:cubicBezTo>
                  <a:pt x="935722" y="791457"/>
                  <a:pt x="933531" y="787076"/>
                  <a:pt x="929149" y="780503"/>
                </a:cubicBezTo>
                <a:cubicBezTo>
                  <a:pt x="929149" y="780503"/>
                  <a:pt x="929149" y="780503"/>
                  <a:pt x="929149" y="780503"/>
                </a:cubicBezTo>
                <a:close/>
                <a:moveTo>
                  <a:pt x="920386" y="767359"/>
                </a:moveTo>
                <a:cubicBezTo>
                  <a:pt x="913814" y="758596"/>
                  <a:pt x="909433" y="749833"/>
                  <a:pt x="902860" y="741070"/>
                </a:cubicBezTo>
                <a:cubicBezTo>
                  <a:pt x="948866" y="699445"/>
                  <a:pt x="990490" y="649058"/>
                  <a:pt x="1025542" y="598671"/>
                </a:cubicBezTo>
                <a:cubicBezTo>
                  <a:pt x="1029924" y="607434"/>
                  <a:pt x="1034305" y="616197"/>
                  <a:pt x="1036496" y="624960"/>
                </a:cubicBezTo>
                <a:cubicBezTo>
                  <a:pt x="992681" y="666584"/>
                  <a:pt x="948866" y="712590"/>
                  <a:pt x="920386" y="767359"/>
                </a:cubicBezTo>
                <a:close/>
                <a:moveTo>
                  <a:pt x="999253" y="738879"/>
                </a:moveTo>
                <a:cubicBezTo>
                  <a:pt x="1016779" y="714781"/>
                  <a:pt x="1040878" y="692873"/>
                  <a:pt x="1060594" y="670966"/>
                </a:cubicBezTo>
                <a:cubicBezTo>
                  <a:pt x="1064976" y="681919"/>
                  <a:pt x="1071548" y="690682"/>
                  <a:pt x="1075930" y="701636"/>
                </a:cubicBezTo>
                <a:cubicBezTo>
                  <a:pt x="1073739" y="701636"/>
                  <a:pt x="1071548" y="703827"/>
                  <a:pt x="1069357" y="706018"/>
                </a:cubicBezTo>
                <a:cubicBezTo>
                  <a:pt x="1038687" y="752023"/>
                  <a:pt x="997063" y="787076"/>
                  <a:pt x="962011" y="830891"/>
                </a:cubicBezTo>
                <a:cubicBezTo>
                  <a:pt x="957629" y="826509"/>
                  <a:pt x="955438" y="819937"/>
                  <a:pt x="951057" y="815555"/>
                </a:cubicBezTo>
                <a:cubicBezTo>
                  <a:pt x="966392" y="789266"/>
                  <a:pt x="981727" y="762977"/>
                  <a:pt x="999253" y="738879"/>
                </a:cubicBezTo>
                <a:close/>
                <a:moveTo>
                  <a:pt x="1084693" y="721353"/>
                </a:moveTo>
                <a:cubicBezTo>
                  <a:pt x="1089074" y="727925"/>
                  <a:pt x="1093456" y="736688"/>
                  <a:pt x="1097837" y="743261"/>
                </a:cubicBezTo>
                <a:cubicBezTo>
                  <a:pt x="1056213" y="780503"/>
                  <a:pt x="1018970" y="824318"/>
                  <a:pt x="986109" y="868133"/>
                </a:cubicBezTo>
                <a:cubicBezTo>
                  <a:pt x="979537" y="859370"/>
                  <a:pt x="972964" y="850607"/>
                  <a:pt x="968583" y="839653"/>
                </a:cubicBezTo>
                <a:cubicBezTo>
                  <a:pt x="1008016" y="802411"/>
                  <a:pt x="1056213" y="769549"/>
                  <a:pt x="1084693" y="721353"/>
                </a:cubicBezTo>
                <a:close/>
                <a:moveTo>
                  <a:pt x="999253" y="883468"/>
                </a:moveTo>
                <a:cubicBezTo>
                  <a:pt x="1034305" y="844035"/>
                  <a:pt x="1073739" y="806792"/>
                  <a:pt x="1110982" y="767359"/>
                </a:cubicBezTo>
                <a:cubicBezTo>
                  <a:pt x="1113172" y="771740"/>
                  <a:pt x="1117554" y="776122"/>
                  <a:pt x="1119745" y="780503"/>
                </a:cubicBezTo>
                <a:cubicBezTo>
                  <a:pt x="1100028" y="793648"/>
                  <a:pt x="1084693" y="819937"/>
                  <a:pt x="1071548" y="837463"/>
                </a:cubicBezTo>
                <a:cubicBezTo>
                  <a:pt x="1051831" y="861561"/>
                  <a:pt x="1032115" y="887850"/>
                  <a:pt x="1016779" y="914139"/>
                </a:cubicBezTo>
                <a:cubicBezTo>
                  <a:pt x="1010207" y="905376"/>
                  <a:pt x="1003635" y="896613"/>
                  <a:pt x="999253" y="887850"/>
                </a:cubicBezTo>
                <a:cubicBezTo>
                  <a:pt x="997063" y="885659"/>
                  <a:pt x="999253" y="885659"/>
                  <a:pt x="999253" y="883468"/>
                </a:cubicBezTo>
                <a:close/>
                <a:moveTo>
                  <a:pt x="1086883" y="852798"/>
                </a:moveTo>
                <a:cubicBezTo>
                  <a:pt x="1100028" y="837463"/>
                  <a:pt x="1121935" y="822127"/>
                  <a:pt x="1135080" y="804601"/>
                </a:cubicBezTo>
                <a:cubicBezTo>
                  <a:pt x="1137271" y="808983"/>
                  <a:pt x="1139461" y="811174"/>
                  <a:pt x="1141652" y="815555"/>
                </a:cubicBezTo>
                <a:cubicBezTo>
                  <a:pt x="1139461" y="815555"/>
                  <a:pt x="1137271" y="815555"/>
                  <a:pt x="1135080" y="817746"/>
                </a:cubicBezTo>
                <a:cubicBezTo>
                  <a:pt x="1091265" y="846226"/>
                  <a:pt x="1062785" y="896613"/>
                  <a:pt x="1032115" y="940428"/>
                </a:cubicBezTo>
                <a:cubicBezTo>
                  <a:pt x="1029924" y="936047"/>
                  <a:pt x="1025542" y="931665"/>
                  <a:pt x="1023352" y="927283"/>
                </a:cubicBezTo>
                <a:cubicBezTo>
                  <a:pt x="1045259" y="903185"/>
                  <a:pt x="1067167" y="876896"/>
                  <a:pt x="1086883" y="852798"/>
                </a:cubicBezTo>
                <a:close/>
                <a:moveTo>
                  <a:pt x="1152606" y="835272"/>
                </a:moveTo>
                <a:cubicBezTo>
                  <a:pt x="1154797" y="833081"/>
                  <a:pt x="1154797" y="830891"/>
                  <a:pt x="1154797" y="830891"/>
                </a:cubicBezTo>
                <a:cubicBezTo>
                  <a:pt x="1161369" y="839653"/>
                  <a:pt x="1165750" y="846226"/>
                  <a:pt x="1172323" y="854989"/>
                </a:cubicBezTo>
                <a:cubicBezTo>
                  <a:pt x="1130698" y="890041"/>
                  <a:pt x="1086883" y="929474"/>
                  <a:pt x="1058404" y="975480"/>
                </a:cubicBezTo>
                <a:cubicBezTo>
                  <a:pt x="1058404" y="973289"/>
                  <a:pt x="1058404" y="973289"/>
                  <a:pt x="1056213" y="971098"/>
                </a:cubicBezTo>
                <a:cubicBezTo>
                  <a:pt x="1051831" y="964526"/>
                  <a:pt x="1045259" y="957954"/>
                  <a:pt x="1040878" y="949191"/>
                </a:cubicBezTo>
                <a:cubicBezTo>
                  <a:pt x="1056213" y="933856"/>
                  <a:pt x="1071548" y="918521"/>
                  <a:pt x="1084693" y="903185"/>
                </a:cubicBezTo>
                <a:cubicBezTo>
                  <a:pt x="1106600" y="881278"/>
                  <a:pt x="1132889" y="859370"/>
                  <a:pt x="1152606" y="835272"/>
                </a:cubicBezTo>
                <a:close/>
                <a:moveTo>
                  <a:pt x="1268716" y="876896"/>
                </a:moveTo>
                <a:cubicBezTo>
                  <a:pt x="1268716" y="876896"/>
                  <a:pt x="1268716" y="874706"/>
                  <a:pt x="1268716" y="874706"/>
                </a:cubicBezTo>
                <a:cubicBezTo>
                  <a:pt x="1279669" y="874706"/>
                  <a:pt x="1292814" y="874706"/>
                  <a:pt x="1303768" y="874706"/>
                </a:cubicBezTo>
                <a:cubicBezTo>
                  <a:pt x="1220519" y="964526"/>
                  <a:pt x="1148224" y="1065301"/>
                  <a:pt x="1062785" y="1155122"/>
                </a:cubicBezTo>
                <a:cubicBezTo>
                  <a:pt x="1051831" y="1168266"/>
                  <a:pt x="1038687" y="1179220"/>
                  <a:pt x="1025542" y="1192364"/>
                </a:cubicBezTo>
                <a:cubicBezTo>
                  <a:pt x="1110982" y="1089399"/>
                  <a:pt x="1194230" y="988624"/>
                  <a:pt x="1268716" y="876896"/>
                </a:cubicBezTo>
                <a:close/>
                <a:moveTo>
                  <a:pt x="913814" y="1374197"/>
                </a:moveTo>
                <a:cubicBezTo>
                  <a:pt x="957629" y="1284376"/>
                  <a:pt x="1034305" y="1218653"/>
                  <a:pt x="1104409" y="1150740"/>
                </a:cubicBezTo>
                <a:cubicBezTo>
                  <a:pt x="1189849" y="1067492"/>
                  <a:pt x="1257762" y="968908"/>
                  <a:pt x="1334438" y="879087"/>
                </a:cubicBezTo>
                <a:cubicBezTo>
                  <a:pt x="1336629" y="876896"/>
                  <a:pt x="1336629" y="874706"/>
                  <a:pt x="1336629" y="872515"/>
                </a:cubicBezTo>
                <a:cubicBezTo>
                  <a:pt x="1341010" y="872515"/>
                  <a:pt x="1345392" y="872515"/>
                  <a:pt x="1349773" y="872515"/>
                </a:cubicBezTo>
                <a:cubicBezTo>
                  <a:pt x="1262143" y="947000"/>
                  <a:pt x="1207375" y="1054347"/>
                  <a:pt x="1132889" y="1139786"/>
                </a:cubicBezTo>
                <a:cubicBezTo>
                  <a:pt x="1062785" y="1218653"/>
                  <a:pt x="988300" y="1299711"/>
                  <a:pt x="944485" y="1396104"/>
                </a:cubicBezTo>
                <a:cubicBezTo>
                  <a:pt x="944485" y="1396104"/>
                  <a:pt x="944485" y="1393913"/>
                  <a:pt x="944485" y="1393913"/>
                </a:cubicBezTo>
                <a:cubicBezTo>
                  <a:pt x="944485" y="1380769"/>
                  <a:pt x="931340" y="1374197"/>
                  <a:pt x="920386" y="1376387"/>
                </a:cubicBezTo>
                <a:cubicBezTo>
                  <a:pt x="918196" y="1374197"/>
                  <a:pt x="916005" y="1374197"/>
                  <a:pt x="913814" y="1374197"/>
                </a:cubicBezTo>
                <a:cubicBezTo>
                  <a:pt x="911623" y="1376387"/>
                  <a:pt x="911623" y="1376387"/>
                  <a:pt x="913814" y="1374197"/>
                </a:cubicBezTo>
                <a:close/>
                <a:moveTo>
                  <a:pt x="1227091" y="837463"/>
                </a:moveTo>
                <a:cubicBezTo>
                  <a:pt x="1222710" y="835272"/>
                  <a:pt x="1218328" y="835272"/>
                  <a:pt x="1213947" y="839653"/>
                </a:cubicBezTo>
                <a:cubicBezTo>
                  <a:pt x="1213947" y="839653"/>
                  <a:pt x="1213947" y="839653"/>
                  <a:pt x="1213947" y="839653"/>
                </a:cubicBezTo>
                <a:cubicBezTo>
                  <a:pt x="1213947" y="839653"/>
                  <a:pt x="1211756" y="839653"/>
                  <a:pt x="1211756" y="839653"/>
                </a:cubicBezTo>
                <a:cubicBezTo>
                  <a:pt x="1211756" y="837463"/>
                  <a:pt x="1211756" y="837463"/>
                  <a:pt x="1209565" y="835272"/>
                </a:cubicBezTo>
                <a:cubicBezTo>
                  <a:pt x="1121935" y="714781"/>
                  <a:pt x="1073739" y="576763"/>
                  <a:pt x="1001444" y="445318"/>
                </a:cubicBezTo>
                <a:cubicBezTo>
                  <a:pt x="1165750" y="355498"/>
                  <a:pt x="1514080" y="289775"/>
                  <a:pt x="1654288" y="449700"/>
                </a:cubicBezTo>
                <a:cubicBezTo>
                  <a:pt x="1621426" y="508850"/>
                  <a:pt x="1595137" y="572382"/>
                  <a:pt x="1564467" y="631532"/>
                </a:cubicBezTo>
                <a:cubicBezTo>
                  <a:pt x="1527224" y="701636"/>
                  <a:pt x="1483409" y="767359"/>
                  <a:pt x="1446166" y="837463"/>
                </a:cubicBezTo>
                <a:cubicBezTo>
                  <a:pt x="1443976" y="839653"/>
                  <a:pt x="1443976" y="839653"/>
                  <a:pt x="1441785" y="841844"/>
                </a:cubicBezTo>
                <a:cubicBezTo>
                  <a:pt x="1371681" y="830891"/>
                  <a:pt x="1299386" y="828700"/>
                  <a:pt x="1227091" y="837463"/>
                </a:cubicBezTo>
                <a:close/>
                <a:moveTo>
                  <a:pt x="1008016" y="554856"/>
                </a:moveTo>
                <a:cubicBezTo>
                  <a:pt x="1010207" y="561428"/>
                  <a:pt x="1012398" y="568000"/>
                  <a:pt x="1016779" y="574573"/>
                </a:cubicBezTo>
                <a:cubicBezTo>
                  <a:pt x="1016779" y="574573"/>
                  <a:pt x="1016779" y="574573"/>
                  <a:pt x="1016779" y="574573"/>
                </a:cubicBezTo>
                <a:cubicBezTo>
                  <a:pt x="975155" y="622769"/>
                  <a:pt x="933531" y="675347"/>
                  <a:pt x="896288" y="727925"/>
                </a:cubicBezTo>
                <a:cubicBezTo>
                  <a:pt x="891907" y="721353"/>
                  <a:pt x="887525" y="714781"/>
                  <a:pt x="883144" y="708208"/>
                </a:cubicBezTo>
                <a:cubicBezTo>
                  <a:pt x="883144" y="708208"/>
                  <a:pt x="885334" y="708208"/>
                  <a:pt x="885334" y="706018"/>
                </a:cubicBezTo>
                <a:cubicBezTo>
                  <a:pt x="920386" y="649058"/>
                  <a:pt x="968583" y="605243"/>
                  <a:pt x="1008016" y="554856"/>
                </a:cubicBezTo>
                <a:close/>
                <a:moveTo>
                  <a:pt x="994872" y="532948"/>
                </a:moveTo>
                <a:cubicBezTo>
                  <a:pt x="951057" y="581145"/>
                  <a:pt x="900670" y="633723"/>
                  <a:pt x="874381" y="692873"/>
                </a:cubicBezTo>
                <a:cubicBezTo>
                  <a:pt x="872190" y="688492"/>
                  <a:pt x="869999" y="686301"/>
                  <a:pt x="867808" y="681919"/>
                </a:cubicBezTo>
                <a:cubicBezTo>
                  <a:pt x="887525" y="651249"/>
                  <a:pt x="907242" y="620578"/>
                  <a:pt x="926959" y="589908"/>
                </a:cubicBezTo>
                <a:cubicBezTo>
                  <a:pt x="946675" y="561428"/>
                  <a:pt x="970774" y="535139"/>
                  <a:pt x="990490" y="506659"/>
                </a:cubicBezTo>
                <a:cubicBezTo>
                  <a:pt x="992681" y="513232"/>
                  <a:pt x="997063" y="521995"/>
                  <a:pt x="999253" y="528567"/>
                </a:cubicBezTo>
                <a:cubicBezTo>
                  <a:pt x="997063" y="530758"/>
                  <a:pt x="997063" y="532948"/>
                  <a:pt x="994872" y="532948"/>
                </a:cubicBezTo>
                <a:close/>
                <a:moveTo>
                  <a:pt x="916005" y="570191"/>
                </a:moveTo>
                <a:cubicBezTo>
                  <a:pt x="894097" y="603052"/>
                  <a:pt x="876571" y="635914"/>
                  <a:pt x="859045" y="670966"/>
                </a:cubicBezTo>
                <a:cubicBezTo>
                  <a:pt x="852473" y="660012"/>
                  <a:pt x="845901" y="651249"/>
                  <a:pt x="839329" y="640295"/>
                </a:cubicBezTo>
                <a:cubicBezTo>
                  <a:pt x="839329" y="640295"/>
                  <a:pt x="839329" y="640295"/>
                  <a:pt x="839329" y="640295"/>
                </a:cubicBezTo>
                <a:cubicBezTo>
                  <a:pt x="883144" y="578954"/>
                  <a:pt x="926959" y="519804"/>
                  <a:pt x="972964" y="460654"/>
                </a:cubicBezTo>
                <a:cubicBezTo>
                  <a:pt x="975155" y="467226"/>
                  <a:pt x="977346" y="475989"/>
                  <a:pt x="981727" y="482561"/>
                </a:cubicBezTo>
                <a:cubicBezTo>
                  <a:pt x="955438" y="506659"/>
                  <a:pt x="935722" y="541711"/>
                  <a:pt x="916005" y="570191"/>
                </a:cubicBezTo>
                <a:close/>
                <a:moveTo>
                  <a:pt x="576439" y="1216463"/>
                </a:moveTo>
                <a:cubicBezTo>
                  <a:pt x="585202" y="1216463"/>
                  <a:pt x="596155" y="1216463"/>
                  <a:pt x="604918" y="1216463"/>
                </a:cubicBezTo>
                <a:cubicBezTo>
                  <a:pt x="563294" y="1255896"/>
                  <a:pt x="523861" y="1308474"/>
                  <a:pt x="504144" y="1363243"/>
                </a:cubicBezTo>
                <a:cubicBezTo>
                  <a:pt x="486618" y="1365434"/>
                  <a:pt x="469092" y="1367624"/>
                  <a:pt x="455947" y="1372006"/>
                </a:cubicBezTo>
                <a:cubicBezTo>
                  <a:pt x="493190" y="1319428"/>
                  <a:pt x="532624" y="1269041"/>
                  <a:pt x="576439" y="1216463"/>
                </a:cubicBezTo>
                <a:cubicBezTo>
                  <a:pt x="574248" y="1218653"/>
                  <a:pt x="574248" y="1218653"/>
                  <a:pt x="576439" y="1216463"/>
                </a:cubicBezTo>
                <a:close/>
                <a:moveTo>
                  <a:pt x="1021161" y="1542884"/>
                </a:moveTo>
                <a:cubicBezTo>
                  <a:pt x="1058404" y="1505642"/>
                  <a:pt x="1100028" y="1466208"/>
                  <a:pt x="1128508" y="1422393"/>
                </a:cubicBezTo>
                <a:cubicBezTo>
                  <a:pt x="1130698" y="1426775"/>
                  <a:pt x="1135080" y="1431156"/>
                  <a:pt x="1137271" y="1435538"/>
                </a:cubicBezTo>
                <a:cubicBezTo>
                  <a:pt x="1108791" y="1479353"/>
                  <a:pt x="1073739" y="1520977"/>
                  <a:pt x="1036496" y="1556029"/>
                </a:cubicBezTo>
                <a:cubicBezTo>
                  <a:pt x="1032115" y="1553838"/>
                  <a:pt x="1025542" y="1549457"/>
                  <a:pt x="1021161" y="1542884"/>
                </a:cubicBezTo>
                <a:close/>
                <a:moveTo>
                  <a:pt x="1150415" y="1453064"/>
                </a:moveTo>
                <a:cubicBezTo>
                  <a:pt x="1152606" y="1457445"/>
                  <a:pt x="1156987" y="1459636"/>
                  <a:pt x="1159178" y="1461827"/>
                </a:cubicBezTo>
                <a:cubicBezTo>
                  <a:pt x="1141652" y="1479353"/>
                  <a:pt x="1126317" y="1503451"/>
                  <a:pt x="1110982" y="1523168"/>
                </a:cubicBezTo>
                <a:cubicBezTo>
                  <a:pt x="1095646" y="1545075"/>
                  <a:pt x="1080311" y="1564792"/>
                  <a:pt x="1062785" y="1586699"/>
                </a:cubicBezTo>
                <a:cubicBezTo>
                  <a:pt x="1062785" y="1586699"/>
                  <a:pt x="1060594" y="1584509"/>
                  <a:pt x="1060594" y="1584509"/>
                </a:cubicBezTo>
                <a:cubicBezTo>
                  <a:pt x="1054022" y="1580127"/>
                  <a:pt x="1047450" y="1573555"/>
                  <a:pt x="1040878" y="1566983"/>
                </a:cubicBezTo>
                <a:cubicBezTo>
                  <a:pt x="1084693" y="1531931"/>
                  <a:pt x="1121935" y="1494688"/>
                  <a:pt x="1150415" y="1453064"/>
                </a:cubicBezTo>
                <a:close/>
                <a:moveTo>
                  <a:pt x="1067167" y="1617370"/>
                </a:moveTo>
                <a:cubicBezTo>
                  <a:pt x="1069357" y="1612988"/>
                  <a:pt x="1067167" y="1608607"/>
                  <a:pt x="1067167" y="1604225"/>
                </a:cubicBezTo>
                <a:cubicBezTo>
                  <a:pt x="1067167" y="1602035"/>
                  <a:pt x="1069357" y="1599844"/>
                  <a:pt x="1069357" y="1597653"/>
                </a:cubicBezTo>
                <a:cubicBezTo>
                  <a:pt x="1089074" y="1580127"/>
                  <a:pt x="1106600" y="1560410"/>
                  <a:pt x="1121935" y="1540694"/>
                </a:cubicBezTo>
                <a:cubicBezTo>
                  <a:pt x="1139461" y="1518786"/>
                  <a:pt x="1159178" y="1496879"/>
                  <a:pt x="1176704" y="1472780"/>
                </a:cubicBezTo>
                <a:cubicBezTo>
                  <a:pt x="1181086" y="1477162"/>
                  <a:pt x="1187658" y="1481543"/>
                  <a:pt x="1192039" y="1483734"/>
                </a:cubicBezTo>
                <a:cubicBezTo>
                  <a:pt x="1143843" y="1540694"/>
                  <a:pt x="1097837" y="1599844"/>
                  <a:pt x="1054022" y="1658994"/>
                </a:cubicBezTo>
                <a:cubicBezTo>
                  <a:pt x="1058404" y="1648040"/>
                  <a:pt x="1062785" y="1632705"/>
                  <a:pt x="1067167" y="1617370"/>
                </a:cubicBezTo>
                <a:close/>
                <a:moveTo>
                  <a:pt x="1141652" y="1321619"/>
                </a:moveTo>
                <a:cubicBezTo>
                  <a:pt x="1132889" y="1201127"/>
                  <a:pt x="1233664" y="1131023"/>
                  <a:pt x="1330057" y="1089399"/>
                </a:cubicBezTo>
                <a:cubicBezTo>
                  <a:pt x="1332247" y="1093781"/>
                  <a:pt x="1338820" y="1098162"/>
                  <a:pt x="1347583" y="1098162"/>
                </a:cubicBezTo>
                <a:cubicBezTo>
                  <a:pt x="1573230" y="1089399"/>
                  <a:pt x="1603900" y="1439919"/>
                  <a:pt x="1393588" y="1490306"/>
                </a:cubicBezTo>
                <a:cubicBezTo>
                  <a:pt x="1277479" y="1516595"/>
                  <a:pt x="1150415" y="1442110"/>
                  <a:pt x="1141652" y="1321619"/>
                </a:cubicBezTo>
                <a:close/>
                <a:moveTo>
                  <a:pt x="2017952" y="611815"/>
                </a:moveTo>
                <a:cubicBezTo>
                  <a:pt x="2048623" y="614006"/>
                  <a:pt x="2074912" y="578954"/>
                  <a:pt x="2094628" y="559237"/>
                </a:cubicBezTo>
                <a:cubicBezTo>
                  <a:pt x="2114345" y="539521"/>
                  <a:pt x="2131871" y="519804"/>
                  <a:pt x="2151588" y="500087"/>
                </a:cubicBezTo>
                <a:cubicBezTo>
                  <a:pt x="2158160" y="493515"/>
                  <a:pt x="2164732" y="489133"/>
                  <a:pt x="2171305" y="482561"/>
                </a:cubicBezTo>
                <a:cubicBezTo>
                  <a:pt x="2169114" y="493515"/>
                  <a:pt x="2166923" y="506659"/>
                  <a:pt x="2164732" y="519804"/>
                </a:cubicBezTo>
                <a:cubicBezTo>
                  <a:pt x="2118727" y="557047"/>
                  <a:pt x="2083675" y="600862"/>
                  <a:pt x="2048623" y="646867"/>
                </a:cubicBezTo>
                <a:cubicBezTo>
                  <a:pt x="2031097" y="624960"/>
                  <a:pt x="2013571" y="605243"/>
                  <a:pt x="1993854" y="589908"/>
                </a:cubicBezTo>
                <a:cubicBezTo>
                  <a:pt x="2066149" y="535139"/>
                  <a:pt x="2127490" y="467226"/>
                  <a:pt x="2193212" y="405885"/>
                </a:cubicBezTo>
                <a:cubicBezTo>
                  <a:pt x="2191022" y="419029"/>
                  <a:pt x="2188831" y="432174"/>
                  <a:pt x="2184449" y="445318"/>
                </a:cubicBezTo>
                <a:cubicBezTo>
                  <a:pt x="2184449" y="445318"/>
                  <a:pt x="2184449" y="445318"/>
                  <a:pt x="2184449" y="445318"/>
                </a:cubicBezTo>
                <a:cubicBezTo>
                  <a:pt x="2149397" y="460654"/>
                  <a:pt x="2120917" y="506659"/>
                  <a:pt x="2094628" y="535139"/>
                </a:cubicBezTo>
                <a:cubicBezTo>
                  <a:pt x="2070530" y="559237"/>
                  <a:pt x="2044241" y="585526"/>
                  <a:pt x="2017952" y="611815"/>
                </a:cubicBezTo>
                <a:cubicBezTo>
                  <a:pt x="2017952" y="611815"/>
                  <a:pt x="2017952" y="611815"/>
                  <a:pt x="2017952" y="611815"/>
                </a:cubicBezTo>
                <a:close/>
                <a:moveTo>
                  <a:pt x="2171305" y="572382"/>
                </a:moveTo>
                <a:cubicBezTo>
                  <a:pt x="2153779" y="583336"/>
                  <a:pt x="2138443" y="598671"/>
                  <a:pt x="2125299" y="614006"/>
                </a:cubicBezTo>
                <a:cubicBezTo>
                  <a:pt x="2105582" y="633723"/>
                  <a:pt x="2088056" y="655630"/>
                  <a:pt x="2068339" y="677538"/>
                </a:cubicBezTo>
                <a:cubicBezTo>
                  <a:pt x="2063958" y="670966"/>
                  <a:pt x="2059576" y="664393"/>
                  <a:pt x="2055195" y="660012"/>
                </a:cubicBezTo>
                <a:cubicBezTo>
                  <a:pt x="2094628" y="624960"/>
                  <a:pt x="2127490" y="585526"/>
                  <a:pt x="2164732" y="550474"/>
                </a:cubicBezTo>
                <a:cubicBezTo>
                  <a:pt x="2166923" y="557047"/>
                  <a:pt x="2169114" y="563619"/>
                  <a:pt x="2171305" y="572382"/>
                </a:cubicBezTo>
                <a:close/>
                <a:moveTo>
                  <a:pt x="2077102" y="760786"/>
                </a:moveTo>
                <a:cubicBezTo>
                  <a:pt x="2153779" y="870324"/>
                  <a:pt x="2223883" y="1017104"/>
                  <a:pt x="2217310" y="1150740"/>
                </a:cubicBezTo>
                <a:cubicBezTo>
                  <a:pt x="2217310" y="1152931"/>
                  <a:pt x="2217310" y="1152931"/>
                  <a:pt x="2217310" y="1155122"/>
                </a:cubicBezTo>
                <a:cubicBezTo>
                  <a:pt x="2153779" y="1146359"/>
                  <a:pt x="2088056" y="1155122"/>
                  <a:pt x="2024524" y="1157312"/>
                </a:cubicBezTo>
                <a:cubicBezTo>
                  <a:pt x="1932513" y="1159503"/>
                  <a:pt x="1842692" y="1159503"/>
                  <a:pt x="1750681" y="1159503"/>
                </a:cubicBezTo>
                <a:cubicBezTo>
                  <a:pt x="1744108" y="1087208"/>
                  <a:pt x="1706866" y="1008341"/>
                  <a:pt x="1647715" y="966717"/>
                </a:cubicBezTo>
                <a:cubicBezTo>
                  <a:pt x="1691530" y="900994"/>
                  <a:pt x="1735345" y="837463"/>
                  <a:pt x="1779160" y="771740"/>
                </a:cubicBezTo>
                <a:cubicBezTo>
                  <a:pt x="1820785" y="712590"/>
                  <a:pt x="1877744" y="649058"/>
                  <a:pt x="1897461" y="578954"/>
                </a:cubicBezTo>
                <a:cubicBezTo>
                  <a:pt x="1910605" y="592099"/>
                  <a:pt x="1934704" y="598671"/>
                  <a:pt x="1945657" y="607434"/>
                </a:cubicBezTo>
                <a:cubicBezTo>
                  <a:pt x="2000426" y="649058"/>
                  <a:pt x="2039860" y="708208"/>
                  <a:pt x="2077102" y="760786"/>
                </a:cubicBezTo>
                <a:close/>
                <a:moveTo>
                  <a:pt x="2193212" y="881278"/>
                </a:moveTo>
                <a:cubicBezTo>
                  <a:pt x="2193212" y="881278"/>
                  <a:pt x="2195403" y="881278"/>
                  <a:pt x="2195403" y="881278"/>
                </a:cubicBezTo>
                <a:cubicBezTo>
                  <a:pt x="2226073" y="861561"/>
                  <a:pt x="2256744" y="837463"/>
                  <a:pt x="2285224" y="813364"/>
                </a:cubicBezTo>
                <a:cubicBezTo>
                  <a:pt x="2254553" y="841844"/>
                  <a:pt x="2223883" y="876896"/>
                  <a:pt x="2208547" y="916330"/>
                </a:cubicBezTo>
                <a:cubicBezTo>
                  <a:pt x="2204166" y="905376"/>
                  <a:pt x="2199785" y="892232"/>
                  <a:pt x="2193212" y="881278"/>
                </a:cubicBezTo>
                <a:close/>
                <a:moveTo>
                  <a:pt x="2074912" y="1216463"/>
                </a:moveTo>
                <a:cubicBezTo>
                  <a:pt x="2020143" y="1251515"/>
                  <a:pt x="1969756" y="1310665"/>
                  <a:pt x="1930322" y="1361052"/>
                </a:cubicBezTo>
                <a:cubicBezTo>
                  <a:pt x="1917178" y="1363243"/>
                  <a:pt x="1904033" y="1363243"/>
                  <a:pt x="1890889" y="1365434"/>
                </a:cubicBezTo>
                <a:cubicBezTo>
                  <a:pt x="1908415" y="1345717"/>
                  <a:pt x="1925941" y="1323809"/>
                  <a:pt x="1943467" y="1304093"/>
                </a:cubicBezTo>
                <a:cubicBezTo>
                  <a:pt x="1971946" y="1271231"/>
                  <a:pt x="2002617" y="1240561"/>
                  <a:pt x="2033287" y="1209890"/>
                </a:cubicBezTo>
                <a:cubicBezTo>
                  <a:pt x="2035478" y="1207700"/>
                  <a:pt x="2035478" y="1207700"/>
                  <a:pt x="2035478" y="1205509"/>
                </a:cubicBezTo>
                <a:cubicBezTo>
                  <a:pt x="2061767" y="1205509"/>
                  <a:pt x="2090247" y="1205509"/>
                  <a:pt x="2116536" y="1205509"/>
                </a:cubicBezTo>
                <a:cubicBezTo>
                  <a:pt x="2096819" y="1225226"/>
                  <a:pt x="2079293" y="1247133"/>
                  <a:pt x="2063958" y="1269041"/>
                </a:cubicBezTo>
                <a:cubicBezTo>
                  <a:pt x="2039860" y="1297520"/>
                  <a:pt x="2017952" y="1326000"/>
                  <a:pt x="1993854" y="1354480"/>
                </a:cubicBezTo>
                <a:cubicBezTo>
                  <a:pt x="1978519" y="1356671"/>
                  <a:pt x="1963183" y="1356671"/>
                  <a:pt x="1947848" y="1358861"/>
                </a:cubicBezTo>
                <a:cubicBezTo>
                  <a:pt x="1967565" y="1339145"/>
                  <a:pt x="1985091" y="1319428"/>
                  <a:pt x="2004808" y="1299711"/>
                </a:cubicBezTo>
                <a:cubicBezTo>
                  <a:pt x="2028906" y="1273422"/>
                  <a:pt x="2057386" y="1251515"/>
                  <a:pt x="2083675" y="1225226"/>
                </a:cubicBezTo>
                <a:cubicBezTo>
                  <a:pt x="2088056" y="1220844"/>
                  <a:pt x="2081484" y="1212081"/>
                  <a:pt x="2074912" y="1216463"/>
                </a:cubicBezTo>
                <a:close/>
                <a:moveTo>
                  <a:pt x="1803259" y="1378578"/>
                </a:moveTo>
                <a:cubicBezTo>
                  <a:pt x="1792305" y="1380769"/>
                  <a:pt x="1779160" y="1380769"/>
                  <a:pt x="1768207" y="1382960"/>
                </a:cubicBezTo>
                <a:cubicBezTo>
                  <a:pt x="1792305" y="1356671"/>
                  <a:pt x="1816403" y="1328191"/>
                  <a:pt x="1838311" y="1299711"/>
                </a:cubicBezTo>
                <a:cubicBezTo>
                  <a:pt x="1862409" y="1271231"/>
                  <a:pt x="1893079" y="1244942"/>
                  <a:pt x="1914987" y="1216463"/>
                </a:cubicBezTo>
                <a:cubicBezTo>
                  <a:pt x="1917178" y="1214272"/>
                  <a:pt x="1917178" y="1212081"/>
                  <a:pt x="1914987" y="1209890"/>
                </a:cubicBezTo>
                <a:cubicBezTo>
                  <a:pt x="1925941" y="1209890"/>
                  <a:pt x="1936894" y="1209890"/>
                  <a:pt x="1950039" y="1209890"/>
                </a:cubicBezTo>
                <a:cubicBezTo>
                  <a:pt x="1890889" y="1251515"/>
                  <a:pt x="1847074" y="1319428"/>
                  <a:pt x="1803259" y="1374197"/>
                </a:cubicBezTo>
                <a:cubicBezTo>
                  <a:pt x="1803259" y="1374197"/>
                  <a:pt x="1803259" y="1376387"/>
                  <a:pt x="1803259" y="1378578"/>
                </a:cubicBezTo>
                <a:close/>
                <a:moveTo>
                  <a:pt x="1507507" y="1801393"/>
                </a:moveTo>
                <a:cubicBezTo>
                  <a:pt x="1507507" y="1801393"/>
                  <a:pt x="1509698" y="1803584"/>
                  <a:pt x="1509698" y="1803584"/>
                </a:cubicBezTo>
                <a:cubicBezTo>
                  <a:pt x="1511889" y="1805774"/>
                  <a:pt x="1514080" y="1805774"/>
                  <a:pt x="1516270" y="1803584"/>
                </a:cubicBezTo>
                <a:cubicBezTo>
                  <a:pt x="1542559" y="1788248"/>
                  <a:pt x="1566658" y="1766341"/>
                  <a:pt x="1588565" y="1744433"/>
                </a:cubicBezTo>
                <a:cubicBezTo>
                  <a:pt x="1608282" y="1726908"/>
                  <a:pt x="1630189" y="1707191"/>
                  <a:pt x="1647715" y="1687474"/>
                </a:cubicBezTo>
                <a:cubicBezTo>
                  <a:pt x="1652097" y="1694046"/>
                  <a:pt x="1656478" y="1700618"/>
                  <a:pt x="1660860" y="1707191"/>
                </a:cubicBezTo>
                <a:cubicBezTo>
                  <a:pt x="1654288" y="1713763"/>
                  <a:pt x="1649906" y="1720335"/>
                  <a:pt x="1645525" y="1724717"/>
                </a:cubicBezTo>
                <a:cubicBezTo>
                  <a:pt x="1627999" y="1744433"/>
                  <a:pt x="1610473" y="1761959"/>
                  <a:pt x="1592947" y="1781676"/>
                </a:cubicBezTo>
                <a:cubicBezTo>
                  <a:pt x="1577611" y="1797011"/>
                  <a:pt x="1562276" y="1814538"/>
                  <a:pt x="1546941" y="1829873"/>
                </a:cubicBezTo>
                <a:cubicBezTo>
                  <a:pt x="1544750" y="1832063"/>
                  <a:pt x="1533796" y="1845208"/>
                  <a:pt x="1529415" y="1851780"/>
                </a:cubicBezTo>
                <a:cubicBezTo>
                  <a:pt x="1514080" y="1827682"/>
                  <a:pt x="1500935" y="1803584"/>
                  <a:pt x="1487791" y="1777295"/>
                </a:cubicBezTo>
                <a:cubicBezTo>
                  <a:pt x="1531606" y="1731289"/>
                  <a:pt x="1573230" y="1680902"/>
                  <a:pt x="1617045" y="1634896"/>
                </a:cubicBezTo>
                <a:cubicBezTo>
                  <a:pt x="1623617" y="1648040"/>
                  <a:pt x="1632380" y="1661185"/>
                  <a:pt x="1638952" y="1672139"/>
                </a:cubicBezTo>
                <a:cubicBezTo>
                  <a:pt x="1610473" y="1694046"/>
                  <a:pt x="1586374" y="1722526"/>
                  <a:pt x="1560085" y="1746624"/>
                </a:cubicBezTo>
                <a:cubicBezTo>
                  <a:pt x="1557895" y="1753196"/>
                  <a:pt x="1500935" y="1799202"/>
                  <a:pt x="1507507" y="1801393"/>
                </a:cubicBezTo>
                <a:close/>
                <a:moveTo>
                  <a:pt x="1630189" y="2016086"/>
                </a:moveTo>
                <a:cubicBezTo>
                  <a:pt x="1623617" y="2005133"/>
                  <a:pt x="1617045" y="1994179"/>
                  <a:pt x="1610473" y="1985416"/>
                </a:cubicBezTo>
                <a:cubicBezTo>
                  <a:pt x="1663051" y="1941601"/>
                  <a:pt x="1713438" y="1891214"/>
                  <a:pt x="1761634" y="1838636"/>
                </a:cubicBezTo>
                <a:cubicBezTo>
                  <a:pt x="1761634" y="1840826"/>
                  <a:pt x="1763825" y="1840826"/>
                  <a:pt x="1763825" y="1843017"/>
                </a:cubicBezTo>
                <a:cubicBezTo>
                  <a:pt x="1763825" y="1845208"/>
                  <a:pt x="1766016" y="1845208"/>
                  <a:pt x="1766016" y="1847399"/>
                </a:cubicBezTo>
                <a:cubicBezTo>
                  <a:pt x="1717819" y="1897786"/>
                  <a:pt x="1669623" y="1954745"/>
                  <a:pt x="1630189" y="2016086"/>
                </a:cubicBezTo>
                <a:close/>
                <a:moveTo>
                  <a:pt x="1779160" y="1864925"/>
                </a:moveTo>
                <a:cubicBezTo>
                  <a:pt x="1781351" y="1869306"/>
                  <a:pt x="1785733" y="1875878"/>
                  <a:pt x="1787923" y="1880260"/>
                </a:cubicBezTo>
                <a:cubicBezTo>
                  <a:pt x="1728773" y="1919693"/>
                  <a:pt x="1691530" y="1985416"/>
                  <a:pt x="1645525" y="2037994"/>
                </a:cubicBezTo>
                <a:cubicBezTo>
                  <a:pt x="1643334" y="2035803"/>
                  <a:pt x="1641143" y="2031422"/>
                  <a:pt x="1638952" y="2029231"/>
                </a:cubicBezTo>
                <a:cubicBezTo>
                  <a:pt x="1682767" y="1972271"/>
                  <a:pt x="1728773" y="1917503"/>
                  <a:pt x="1779160" y="1864925"/>
                </a:cubicBezTo>
                <a:close/>
                <a:moveTo>
                  <a:pt x="1603900" y="1972271"/>
                </a:moveTo>
                <a:cubicBezTo>
                  <a:pt x="1597328" y="1963508"/>
                  <a:pt x="1592947" y="1952555"/>
                  <a:pt x="1586374" y="1943792"/>
                </a:cubicBezTo>
                <a:cubicBezTo>
                  <a:pt x="1610473" y="1910930"/>
                  <a:pt x="1636762" y="1882451"/>
                  <a:pt x="1665241" y="1851780"/>
                </a:cubicBezTo>
                <a:cubicBezTo>
                  <a:pt x="1684958" y="1832063"/>
                  <a:pt x="1711247" y="1810156"/>
                  <a:pt x="1724392" y="1786058"/>
                </a:cubicBezTo>
                <a:cubicBezTo>
                  <a:pt x="1733155" y="1797011"/>
                  <a:pt x="1741918" y="1807965"/>
                  <a:pt x="1750681" y="1821110"/>
                </a:cubicBezTo>
                <a:cubicBezTo>
                  <a:pt x="1702484" y="1871497"/>
                  <a:pt x="1652097" y="1921884"/>
                  <a:pt x="1603900" y="1972271"/>
                </a:cubicBezTo>
                <a:close/>
                <a:moveTo>
                  <a:pt x="1647715" y="1849589"/>
                </a:moveTo>
                <a:cubicBezTo>
                  <a:pt x="1623617" y="1875878"/>
                  <a:pt x="1599519" y="1902168"/>
                  <a:pt x="1579802" y="1932838"/>
                </a:cubicBezTo>
                <a:cubicBezTo>
                  <a:pt x="1573230" y="1924075"/>
                  <a:pt x="1566658" y="1913121"/>
                  <a:pt x="1562276" y="1904358"/>
                </a:cubicBezTo>
                <a:cubicBezTo>
                  <a:pt x="1606091" y="1853971"/>
                  <a:pt x="1656478" y="1810156"/>
                  <a:pt x="1704675" y="1761959"/>
                </a:cubicBezTo>
                <a:cubicBezTo>
                  <a:pt x="1709056" y="1768532"/>
                  <a:pt x="1713438" y="1772913"/>
                  <a:pt x="1717819" y="1779485"/>
                </a:cubicBezTo>
                <a:cubicBezTo>
                  <a:pt x="1689340" y="1794821"/>
                  <a:pt x="1667432" y="1825491"/>
                  <a:pt x="1647715" y="1849589"/>
                </a:cubicBezTo>
                <a:close/>
                <a:moveTo>
                  <a:pt x="1553513" y="1891214"/>
                </a:moveTo>
                <a:cubicBezTo>
                  <a:pt x="1546941" y="1880260"/>
                  <a:pt x="1540369" y="1869306"/>
                  <a:pt x="1533796" y="1858353"/>
                </a:cubicBezTo>
                <a:cubicBezTo>
                  <a:pt x="1553513" y="1856162"/>
                  <a:pt x="1584184" y="1816728"/>
                  <a:pt x="1592947" y="1807965"/>
                </a:cubicBezTo>
                <a:cubicBezTo>
                  <a:pt x="1612663" y="1788248"/>
                  <a:pt x="1632380" y="1766341"/>
                  <a:pt x="1652097" y="1746624"/>
                </a:cubicBezTo>
                <a:cubicBezTo>
                  <a:pt x="1658669" y="1740052"/>
                  <a:pt x="1667432" y="1733480"/>
                  <a:pt x="1676195" y="1724717"/>
                </a:cubicBezTo>
                <a:cubicBezTo>
                  <a:pt x="1680577" y="1731289"/>
                  <a:pt x="1687149" y="1737861"/>
                  <a:pt x="1691530" y="1746624"/>
                </a:cubicBezTo>
                <a:cubicBezTo>
                  <a:pt x="1643334" y="1790439"/>
                  <a:pt x="1595137" y="1838636"/>
                  <a:pt x="1553513" y="1891214"/>
                </a:cubicBezTo>
                <a:close/>
                <a:moveTo>
                  <a:pt x="1612663" y="1608607"/>
                </a:moveTo>
                <a:cubicBezTo>
                  <a:pt x="1610473" y="1610798"/>
                  <a:pt x="1610473" y="1615179"/>
                  <a:pt x="1610473" y="1617370"/>
                </a:cubicBezTo>
                <a:cubicBezTo>
                  <a:pt x="1564467" y="1663376"/>
                  <a:pt x="1520652" y="1713763"/>
                  <a:pt x="1483409" y="1766341"/>
                </a:cubicBezTo>
                <a:cubicBezTo>
                  <a:pt x="1476837" y="1755387"/>
                  <a:pt x="1472455" y="1744433"/>
                  <a:pt x="1465883" y="1733480"/>
                </a:cubicBezTo>
                <a:cubicBezTo>
                  <a:pt x="1505317" y="1726908"/>
                  <a:pt x="1546941" y="1661185"/>
                  <a:pt x="1571039" y="1634896"/>
                </a:cubicBezTo>
                <a:cubicBezTo>
                  <a:pt x="1584184" y="1621751"/>
                  <a:pt x="1595137" y="1606416"/>
                  <a:pt x="1608282" y="1591081"/>
                </a:cubicBezTo>
                <a:cubicBezTo>
                  <a:pt x="1603900" y="1599844"/>
                  <a:pt x="1608282" y="1606416"/>
                  <a:pt x="1612663" y="1608607"/>
                </a:cubicBezTo>
                <a:close/>
                <a:moveTo>
                  <a:pt x="1555704" y="1621751"/>
                </a:moveTo>
                <a:cubicBezTo>
                  <a:pt x="1535987" y="1645850"/>
                  <a:pt x="1514080" y="1667757"/>
                  <a:pt x="1494363" y="1691855"/>
                </a:cubicBezTo>
                <a:cubicBezTo>
                  <a:pt x="1483409" y="1702809"/>
                  <a:pt x="1468074" y="1713763"/>
                  <a:pt x="1461502" y="1729098"/>
                </a:cubicBezTo>
                <a:cubicBezTo>
                  <a:pt x="1459311" y="1724717"/>
                  <a:pt x="1457120" y="1720335"/>
                  <a:pt x="1454929" y="1715954"/>
                </a:cubicBezTo>
                <a:cubicBezTo>
                  <a:pt x="1454929" y="1713763"/>
                  <a:pt x="1452739" y="1713763"/>
                  <a:pt x="1450548" y="1711572"/>
                </a:cubicBezTo>
                <a:cubicBezTo>
                  <a:pt x="1450548" y="1707191"/>
                  <a:pt x="1448357" y="1702809"/>
                  <a:pt x="1443976" y="1700618"/>
                </a:cubicBezTo>
                <a:cubicBezTo>
                  <a:pt x="1494363" y="1606416"/>
                  <a:pt x="1579802" y="1542884"/>
                  <a:pt x="1656478" y="1470590"/>
                </a:cubicBezTo>
                <a:cubicBezTo>
                  <a:pt x="1669623" y="1457445"/>
                  <a:pt x="1682767" y="1444301"/>
                  <a:pt x="1693721" y="1428965"/>
                </a:cubicBezTo>
                <a:cubicBezTo>
                  <a:pt x="1687149" y="1442110"/>
                  <a:pt x="1684958" y="1459636"/>
                  <a:pt x="1680577" y="1472780"/>
                </a:cubicBezTo>
                <a:cubicBezTo>
                  <a:pt x="1678386" y="1472780"/>
                  <a:pt x="1676195" y="1472780"/>
                  <a:pt x="1674004" y="1474971"/>
                </a:cubicBezTo>
                <a:cubicBezTo>
                  <a:pt x="1634571" y="1523168"/>
                  <a:pt x="1595137" y="1573555"/>
                  <a:pt x="1555704" y="1621751"/>
                </a:cubicBezTo>
                <a:close/>
                <a:moveTo>
                  <a:pt x="1619236" y="1472780"/>
                </a:moveTo>
                <a:cubicBezTo>
                  <a:pt x="1551322" y="1538503"/>
                  <a:pt x="1470265" y="1604225"/>
                  <a:pt x="1435213" y="1694046"/>
                </a:cubicBezTo>
                <a:cubicBezTo>
                  <a:pt x="1433022" y="1694046"/>
                  <a:pt x="1430831" y="1694046"/>
                  <a:pt x="1426450" y="1694046"/>
                </a:cubicBezTo>
                <a:cubicBezTo>
                  <a:pt x="1404542" y="1702809"/>
                  <a:pt x="1382635" y="1707191"/>
                  <a:pt x="1358536" y="1711572"/>
                </a:cubicBezTo>
                <a:cubicBezTo>
                  <a:pt x="1535987" y="1569173"/>
                  <a:pt x="1652097" y="1367624"/>
                  <a:pt x="1812022" y="1209890"/>
                </a:cubicBezTo>
                <a:cubicBezTo>
                  <a:pt x="1812022" y="1209890"/>
                  <a:pt x="1812022" y="1209890"/>
                  <a:pt x="1812022" y="1207700"/>
                </a:cubicBezTo>
                <a:cubicBezTo>
                  <a:pt x="1820785" y="1207700"/>
                  <a:pt x="1827357" y="1207700"/>
                  <a:pt x="1836120" y="1207700"/>
                </a:cubicBezTo>
                <a:cubicBezTo>
                  <a:pt x="1755062" y="1282185"/>
                  <a:pt x="1700293" y="1391723"/>
                  <a:pt x="1619236" y="1472780"/>
                </a:cubicBezTo>
                <a:close/>
                <a:moveTo>
                  <a:pt x="1507507" y="1503451"/>
                </a:moveTo>
                <a:cubicBezTo>
                  <a:pt x="1588565" y="1411439"/>
                  <a:pt x="1656478" y="1290948"/>
                  <a:pt x="1757253" y="1220844"/>
                </a:cubicBezTo>
                <a:cubicBezTo>
                  <a:pt x="1763825" y="1216463"/>
                  <a:pt x="1761634" y="1209890"/>
                  <a:pt x="1759444" y="1205509"/>
                </a:cubicBezTo>
                <a:cubicBezTo>
                  <a:pt x="1768207" y="1205509"/>
                  <a:pt x="1776970" y="1205509"/>
                  <a:pt x="1785733" y="1207700"/>
                </a:cubicBezTo>
                <a:cubicBezTo>
                  <a:pt x="1621426" y="1354480"/>
                  <a:pt x="1507507" y="1551647"/>
                  <a:pt x="1349773" y="1709381"/>
                </a:cubicBezTo>
                <a:cubicBezTo>
                  <a:pt x="1347583" y="1711572"/>
                  <a:pt x="1347583" y="1711572"/>
                  <a:pt x="1347583" y="1713763"/>
                </a:cubicBezTo>
                <a:cubicBezTo>
                  <a:pt x="1327866" y="1715954"/>
                  <a:pt x="1308149" y="1718144"/>
                  <a:pt x="1288432" y="1718144"/>
                </a:cubicBezTo>
                <a:cubicBezTo>
                  <a:pt x="1373872" y="1656803"/>
                  <a:pt x="1441785" y="1580127"/>
                  <a:pt x="1507507" y="1503451"/>
                </a:cubicBezTo>
                <a:close/>
                <a:moveTo>
                  <a:pt x="1273097" y="1715954"/>
                </a:moveTo>
                <a:cubicBezTo>
                  <a:pt x="1262143" y="1715954"/>
                  <a:pt x="1253380" y="1715954"/>
                  <a:pt x="1242427" y="1713763"/>
                </a:cubicBezTo>
                <a:cubicBezTo>
                  <a:pt x="1235854" y="1713763"/>
                  <a:pt x="1231473" y="1715954"/>
                  <a:pt x="1229282" y="1722526"/>
                </a:cubicBezTo>
                <a:cubicBezTo>
                  <a:pt x="1227091" y="1722526"/>
                  <a:pt x="1222710" y="1722526"/>
                  <a:pt x="1220519" y="1724717"/>
                </a:cubicBezTo>
                <a:cubicBezTo>
                  <a:pt x="1281860" y="1654613"/>
                  <a:pt x="1347583" y="1588890"/>
                  <a:pt x="1419877" y="1529740"/>
                </a:cubicBezTo>
                <a:cubicBezTo>
                  <a:pt x="1422068" y="1527549"/>
                  <a:pt x="1422068" y="1527549"/>
                  <a:pt x="1422068" y="1525358"/>
                </a:cubicBezTo>
                <a:cubicBezTo>
                  <a:pt x="1448357" y="1518786"/>
                  <a:pt x="1472455" y="1505642"/>
                  <a:pt x="1492172" y="1490306"/>
                </a:cubicBezTo>
                <a:cubicBezTo>
                  <a:pt x="1426450" y="1569173"/>
                  <a:pt x="1354155" y="1648040"/>
                  <a:pt x="1273097" y="1715954"/>
                </a:cubicBezTo>
                <a:close/>
                <a:moveTo>
                  <a:pt x="1610473" y="1102544"/>
                </a:moveTo>
                <a:cubicBezTo>
                  <a:pt x="1623617" y="1089399"/>
                  <a:pt x="1634571" y="1078445"/>
                  <a:pt x="1645525" y="1065301"/>
                </a:cubicBezTo>
                <a:cubicBezTo>
                  <a:pt x="1652097" y="1058729"/>
                  <a:pt x="1660860" y="1052156"/>
                  <a:pt x="1667432" y="1043393"/>
                </a:cubicBezTo>
                <a:cubicBezTo>
                  <a:pt x="1671814" y="1049966"/>
                  <a:pt x="1676195" y="1056538"/>
                  <a:pt x="1678386" y="1063110"/>
                </a:cubicBezTo>
                <a:cubicBezTo>
                  <a:pt x="1676195" y="1063110"/>
                  <a:pt x="1674004" y="1065301"/>
                  <a:pt x="1671814" y="1065301"/>
                </a:cubicBezTo>
                <a:cubicBezTo>
                  <a:pt x="1632380" y="1111307"/>
                  <a:pt x="1592947" y="1155122"/>
                  <a:pt x="1553513" y="1201127"/>
                </a:cubicBezTo>
                <a:cubicBezTo>
                  <a:pt x="1549132" y="1187983"/>
                  <a:pt x="1542559" y="1172648"/>
                  <a:pt x="1535987" y="1161694"/>
                </a:cubicBezTo>
                <a:cubicBezTo>
                  <a:pt x="1566658" y="1148549"/>
                  <a:pt x="1590756" y="1126642"/>
                  <a:pt x="1610473" y="1102544"/>
                </a:cubicBezTo>
                <a:close/>
                <a:moveTo>
                  <a:pt x="1533796" y="1155122"/>
                </a:moveTo>
                <a:cubicBezTo>
                  <a:pt x="1527224" y="1144168"/>
                  <a:pt x="1520652" y="1135405"/>
                  <a:pt x="1511889" y="1124451"/>
                </a:cubicBezTo>
                <a:cubicBezTo>
                  <a:pt x="1562276" y="1091590"/>
                  <a:pt x="1599519" y="1043393"/>
                  <a:pt x="1641143" y="1001769"/>
                </a:cubicBezTo>
                <a:cubicBezTo>
                  <a:pt x="1647715" y="1008341"/>
                  <a:pt x="1652097" y="1017104"/>
                  <a:pt x="1658669" y="1025867"/>
                </a:cubicBezTo>
                <a:cubicBezTo>
                  <a:pt x="1636762" y="1039012"/>
                  <a:pt x="1619236" y="1065301"/>
                  <a:pt x="1603900" y="1082827"/>
                </a:cubicBezTo>
                <a:cubicBezTo>
                  <a:pt x="1581993" y="1109116"/>
                  <a:pt x="1560085" y="1133214"/>
                  <a:pt x="1533796" y="1155122"/>
                </a:cubicBezTo>
                <a:close/>
                <a:moveTo>
                  <a:pt x="1711247" y="1168266"/>
                </a:moveTo>
                <a:cubicBezTo>
                  <a:pt x="1663051" y="1216463"/>
                  <a:pt x="1614854" y="1266850"/>
                  <a:pt x="1573230" y="1323809"/>
                </a:cubicBezTo>
                <a:cubicBezTo>
                  <a:pt x="1575421" y="1308474"/>
                  <a:pt x="1575421" y="1290948"/>
                  <a:pt x="1573230" y="1275613"/>
                </a:cubicBezTo>
                <a:cubicBezTo>
                  <a:pt x="1617045" y="1229607"/>
                  <a:pt x="1663051" y="1183601"/>
                  <a:pt x="1709056" y="1137596"/>
                </a:cubicBezTo>
                <a:cubicBezTo>
                  <a:pt x="1709056" y="1148549"/>
                  <a:pt x="1711247" y="1157312"/>
                  <a:pt x="1711247" y="1168266"/>
                </a:cubicBezTo>
                <a:cubicBezTo>
                  <a:pt x="1711247" y="1168266"/>
                  <a:pt x="1711247" y="1168266"/>
                  <a:pt x="1711247" y="1168266"/>
                </a:cubicBezTo>
                <a:close/>
                <a:moveTo>
                  <a:pt x="1720010" y="1190174"/>
                </a:moveTo>
                <a:cubicBezTo>
                  <a:pt x="1720010" y="1190174"/>
                  <a:pt x="1720010" y="1192364"/>
                  <a:pt x="1720010" y="1190174"/>
                </a:cubicBezTo>
                <a:cubicBezTo>
                  <a:pt x="1724392" y="1196746"/>
                  <a:pt x="1730964" y="1203318"/>
                  <a:pt x="1739727" y="1203318"/>
                </a:cubicBezTo>
                <a:cubicBezTo>
                  <a:pt x="1741918" y="1203318"/>
                  <a:pt x="1746299" y="1203318"/>
                  <a:pt x="1748490" y="1203318"/>
                </a:cubicBezTo>
                <a:cubicBezTo>
                  <a:pt x="1663051" y="1262468"/>
                  <a:pt x="1608282" y="1350098"/>
                  <a:pt x="1544750" y="1428965"/>
                </a:cubicBezTo>
                <a:cubicBezTo>
                  <a:pt x="1557895" y="1402676"/>
                  <a:pt x="1568848" y="1376387"/>
                  <a:pt x="1573230" y="1345717"/>
                </a:cubicBezTo>
                <a:cubicBezTo>
                  <a:pt x="1617045" y="1290948"/>
                  <a:pt x="1667432" y="1240561"/>
                  <a:pt x="1720010" y="1190174"/>
                </a:cubicBezTo>
                <a:close/>
                <a:moveTo>
                  <a:pt x="1571039" y="1258087"/>
                </a:moveTo>
                <a:cubicBezTo>
                  <a:pt x="1568848" y="1244942"/>
                  <a:pt x="1566658" y="1231798"/>
                  <a:pt x="1562276" y="1220844"/>
                </a:cubicBezTo>
                <a:cubicBezTo>
                  <a:pt x="1608282" y="1179220"/>
                  <a:pt x="1654288" y="1137596"/>
                  <a:pt x="1689340" y="1085018"/>
                </a:cubicBezTo>
                <a:cubicBezTo>
                  <a:pt x="1693721" y="1093781"/>
                  <a:pt x="1695912" y="1102544"/>
                  <a:pt x="1700293" y="1111307"/>
                </a:cubicBezTo>
                <a:cubicBezTo>
                  <a:pt x="1652097" y="1155122"/>
                  <a:pt x="1612663" y="1207700"/>
                  <a:pt x="1571039" y="1258087"/>
                </a:cubicBezTo>
                <a:close/>
                <a:moveTo>
                  <a:pt x="1866790" y="1214272"/>
                </a:moveTo>
                <a:cubicBezTo>
                  <a:pt x="1868981" y="1212081"/>
                  <a:pt x="1868981" y="1209890"/>
                  <a:pt x="1868981" y="1209890"/>
                </a:cubicBezTo>
                <a:cubicBezTo>
                  <a:pt x="1882126" y="1209890"/>
                  <a:pt x="1895270" y="1209890"/>
                  <a:pt x="1906224" y="1209890"/>
                </a:cubicBezTo>
                <a:cubicBezTo>
                  <a:pt x="1875553" y="1223035"/>
                  <a:pt x="1853646" y="1255896"/>
                  <a:pt x="1833929" y="1279994"/>
                </a:cubicBezTo>
                <a:cubicBezTo>
                  <a:pt x="1805449" y="1312856"/>
                  <a:pt x="1781351" y="1350098"/>
                  <a:pt x="1752871" y="1382960"/>
                </a:cubicBezTo>
                <a:cubicBezTo>
                  <a:pt x="1752871" y="1382960"/>
                  <a:pt x="1752871" y="1382960"/>
                  <a:pt x="1752871" y="1382960"/>
                </a:cubicBezTo>
                <a:cubicBezTo>
                  <a:pt x="1744108" y="1382960"/>
                  <a:pt x="1735345" y="1385150"/>
                  <a:pt x="1724392" y="1385150"/>
                </a:cubicBezTo>
                <a:cubicBezTo>
                  <a:pt x="1770397" y="1326000"/>
                  <a:pt x="1809831" y="1262468"/>
                  <a:pt x="1866790" y="1214272"/>
                </a:cubicBezTo>
                <a:close/>
                <a:moveTo>
                  <a:pt x="1963183" y="1216463"/>
                </a:moveTo>
                <a:cubicBezTo>
                  <a:pt x="1965374" y="1214272"/>
                  <a:pt x="1965374" y="1209890"/>
                  <a:pt x="1963183" y="1207700"/>
                </a:cubicBezTo>
                <a:cubicBezTo>
                  <a:pt x="1971946" y="1207700"/>
                  <a:pt x="1982900" y="1207700"/>
                  <a:pt x="1991663" y="1207700"/>
                </a:cubicBezTo>
                <a:cubicBezTo>
                  <a:pt x="2000426" y="1207700"/>
                  <a:pt x="2006998" y="1207700"/>
                  <a:pt x="2015761" y="1207700"/>
                </a:cubicBezTo>
                <a:cubicBezTo>
                  <a:pt x="1987282" y="1229607"/>
                  <a:pt x="1963183" y="1258087"/>
                  <a:pt x="1939085" y="1286567"/>
                </a:cubicBezTo>
                <a:cubicBezTo>
                  <a:pt x="1917178" y="1315046"/>
                  <a:pt x="1893079" y="1341335"/>
                  <a:pt x="1871172" y="1369815"/>
                </a:cubicBezTo>
                <a:cubicBezTo>
                  <a:pt x="1851455" y="1372006"/>
                  <a:pt x="1833929" y="1374197"/>
                  <a:pt x="1814212" y="1376387"/>
                </a:cubicBezTo>
                <a:cubicBezTo>
                  <a:pt x="1866790" y="1323809"/>
                  <a:pt x="1908415" y="1264659"/>
                  <a:pt x="1963183" y="1216463"/>
                </a:cubicBezTo>
                <a:close/>
                <a:moveTo>
                  <a:pt x="2072721" y="1279994"/>
                </a:moveTo>
                <a:cubicBezTo>
                  <a:pt x="2094628" y="1255896"/>
                  <a:pt x="2120917" y="1231798"/>
                  <a:pt x="2140634" y="1205509"/>
                </a:cubicBezTo>
                <a:cubicBezTo>
                  <a:pt x="2149397" y="1205509"/>
                  <a:pt x="2158160" y="1205509"/>
                  <a:pt x="2166923" y="1203318"/>
                </a:cubicBezTo>
                <a:cubicBezTo>
                  <a:pt x="2120917" y="1242752"/>
                  <a:pt x="2083675" y="1301902"/>
                  <a:pt x="2050813" y="1352289"/>
                </a:cubicBezTo>
                <a:cubicBezTo>
                  <a:pt x="2035478" y="1352289"/>
                  <a:pt x="2020143" y="1352289"/>
                  <a:pt x="2004808" y="1354480"/>
                </a:cubicBezTo>
                <a:cubicBezTo>
                  <a:pt x="2028906" y="1330382"/>
                  <a:pt x="2050813" y="1304093"/>
                  <a:pt x="2072721" y="1279994"/>
                </a:cubicBezTo>
                <a:close/>
                <a:moveTo>
                  <a:pt x="2129680" y="1275613"/>
                </a:moveTo>
                <a:cubicBezTo>
                  <a:pt x="2151588" y="1249324"/>
                  <a:pt x="2175686" y="1225226"/>
                  <a:pt x="2201975" y="1201127"/>
                </a:cubicBezTo>
                <a:cubicBezTo>
                  <a:pt x="2206357" y="1201127"/>
                  <a:pt x="2208547" y="1198937"/>
                  <a:pt x="2212929" y="1198937"/>
                </a:cubicBezTo>
                <a:cubicBezTo>
                  <a:pt x="2175686" y="1251515"/>
                  <a:pt x="2138443" y="1304093"/>
                  <a:pt x="2099010" y="1354480"/>
                </a:cubicBezTo>
                <a:cubicBezTo>
                  <a:pt x="2090247" y="1354480"/>
                  <a:pt x="2079293" y="1354480"/>
                  <a:pt x="2070530" y="1354480"/>
                </a:cubicBezTo>
                <a:cubicBezTo>
                  <a:pt x="2090247" y="1326000"/>
                  <a:pt x="2107773" y="1299711"/>
                  <a:pt x="2129680" y="1275613"/>
                </a:cubicBezTo>
                <a:close/>
                <a:moveTo>
                  <a:pt x="1757253" y="730116"/>
                </a:moveTo>
                <a:cubicBezTo>
                  <a:pt x="1713438" y="793648"/>
                  <a:pt x="1665241" y="857179"/>
                  <a:pt x="1630189" y="925093"/>
                </a:cubicBezTo>
                <a:cubicBezTo>
                  <a:pt x="1623617" y="931665"/>
                  <a:pt x="1617045" y="938237"/>
                  <a:pt x="1612663" y="944809"/>
                </a:cubicBezTo>
                <a:cubicBezTo>
                  <a:pt x="1595137" y="962336"/>
                  <a:pt x="1577611" y="977671"/>
                  <a:pt x="1560085" y="995197"/>
                </a:cubicBezTo>
                <a:cubicBezTo>
                  <a:pt x="1533796" y="1021486"/>
                  <a:pt x="1503126" y="1047775"/>
                  <a:pt x="1485600" y="1080636"/>
                </a:cubicBezTo>
                <a:cubicBezTo>
                  <a:pt x="1483409" y="1082827"/>
                  <a:pt x="1483409" y="1087208"/>
                  <a:pt x="1485600" y="1089399"/>
                </a:cubicBezTo>
                <a:cubicBezTo>
                  <a:pt x="1485600" y="1089399"/>
                  <a:pt x="1485600" y="1091590"/>
                  <a:pt x="1485600" y="1091590"/>
                </a:cubicBezTo>
                <a:cubicBezTo>
                  <a:pt x="1485600" y="1095971"/>
                  <a:pt x="1489981" y="1095971"/>
                  <a:pt x="1492172" y="1093781"/>
                </a:cubicBezTo>
                <a:cubicBezTo>
                  <a:pt x="1511889" y="1067492"/>
                  <a:pt x="1542559" y="1039012"/>
                  <a:pt x="1568848" y="1014914"/>
                </a:cubicBezTo>
                <a:cubicBezTo>
                  <a:pt x="1584184" y="999578"/>
                  <a:pt x="1599519" y="986434"/>
                  <a:pt x="1614854" y="971098"/>
                </a:cubicBezTo>
                <a:cubicBezTo>
                  <a:pt x="1617045" y="977671"/>
                  <a:pt x="1623617" y="982052"/>
                  <a:pt x="1627999" y="982052"/>
                </a:cubicBezTo>
                <a:cubicBezTo>
                  <a:pt x="1627999" y="984243"/>
                  <a:pt x="1630189" y="984243"/>
                  <a:pt x="1630189" y="986434"/>
                </a:cubicBezTo>
                <a:cubicBezTo>
                  <a:pt x="1588565" y="1030249"/>
                  <a:pt x="1546941" y="1074064"/>
                  <a:pt x="1505317" y="1115688"/>
                </a:cubicBezTo>
                <a:cubicBezTo>
                  <a:pt x="1489981" y="1100353"/>
                  <a:pt x="1474646" y="1087208"/>
                  <a:pt x="1454929" y="1078445"/>
                </a:cubicBezTo>
                <a:cubicBezTo>
                  <a:pt x="1564467" y="973289"/>
                  <a:pt x="1649906" y="848417"/>
                  <a:pt x="1737536" y="725734"/>
                </a:cubicBezTo>
                <a:cubicBezTo>
                  <a:pt x="1768207" y="684110"/>
                  <a:pt x="1798877" y="646867"/>
                  <a:pt x="1831738" y="609625"/>
                </a:cubicBezTo>
                <a:cubicBezTo>
                  <a:pt x="1805449" y="649058"/>
                  <a:pt x="1783542" y="692873"/>
                  <a:pt x="1757253" y="730116"/>
                </a:cubicBezTo>
                <a:close/>
                <a:moveTo>
                  <a:pt x="1365109" y="1531931"/>
                </a:moveTo>
                <a:cubicBezTo>
                  <a:pt x="1371681" y="1531931"/>
                  <a:pt x="1378253" y="1531931"/>
                  <a:pt x="1382635" y="1531931"/>
                </a:cubicBezTo>
                <a:cubicBezTo>
                  <a:pt x="1384825" y="1531931"/>
                  <a:pt x="1384825" y="1531931"/>
                  <a:pt x="1387016" y="1531931"/>
                </a:cubicBezTo>
                <a:cubicBezTo>
                  <a:pt x="1319103" y="1586699"/>
                  <a:pt x="1257762" y="1645850"/>
                  <a:pt x="1200802" y="1709381"/>
                </a:cubicBezTo>
                <a:cubicBezTo>
                  <a:pt x="1251190" y="1645850"/>
                  <a:pt x="1305958" y="1586699"/>
                  <a:pt x="1365109" y="1531931"/>
                </a:cubicBezTo>
                <a:close/>
                <a:moveTo>
                  <a:pt x="1652097" y="2051138"/>
                </a:moveTo>
                <a:cubicBezTo>
                  <a:pt x="1702484" y="2002942"/>
                  <a:pt x="1741918" y="1943792"/>
                  <a:pt x="1796686" y="1897786"/>
                </a:cubicBezTo>
                <a:cubicBezTo>
                  <a:pt x="1796686" y="1899977"/>
                  <a:pt x="1798877" y="1902168"/>
                  <a:pt x="1798877" y="1904358"/>
                </a:cubicBezTo>
                <a:cubicBezTo>
                  <a:pt x="1741918" y="1943792"/>
                  <a:pt x="1702484" y="2013896"/>
                  <a:pt x="1660860" y="2068665"/>
                </a:cubicBezTo>
                <a:cubicBezTo>
                  <a:pt x="1658669" y="2064283"/>
                  <a:pt x="1656478" y="2057711"/>
                  <a:pt x="1652097" y="2051138"/>
                </a:cubicBezTo>
                <a:close/>
                <a:moveTo>
                  <a:pt x="1741918" y="1996370"/>
                </a:moveTo>
                <a:cubicBezTo>
                  <a:pt x="1763825" y="1970081"/>
                  <a:pt x="1785733" y="1945983"/>
                  <a:pt x="1812022" y="1924075"/>
                </a:cubicBezTo>
                <a:cubicBezTo>
                  <a:pt x="1814212" y="1928456"/>
                  <a:pt x="1816403" y="1932838"/>
                  <a:pt x="1818594" y="1935029"/>
                </a:cubicBezTo>
                <a:cubicBezTo>
                  <a:pt x="1770397" y="1985416"/>
                  <a:pt x="1733155" y="2048948"/>
                  <a:pt x="1680577" y="2097144"/>
                </a:cubicBezTo>
                <a:cubicBezTo>
                  <a:pt x="1678386" y="2092763"/>
                  <a:pt x="1676195" y="2088381"/>
                  <a:pt x="1674004" y="2084000"/>
                </a:cubicBezTo>
                <a:cubicBezTo>
                  <a:pt x="1695912" y="2055520"/>
                  <a:pt x="1717819" y="2024850"/>
                  <a:pt x="1741918" y="1996370"/>
                </a:cubicBezTo>
                <a:close/>
                <a:moveTo>
                  <a:pt x="1748490" y="2048948"/>
                </a:moveTo>
                <a:cubicBezTo>
                  <a:pt x="1774779" y="2018277"/>
                  <a:pt x="1798877" y="1985416"/>
                  <a:pt x="1827357" y="1954745"/>
                </a:cubicBezTo>
                <a:cubicBezTo>
                  <a:pt x="1829548" y="1961318"/>
                  <a:pt x="1833929" y="1967890"/>
                  <a:pt x="1836120" y="1972271"/>
                </a:cubicBezTo>
                <a:cubicBezTo>
                  <a:pt x="1783542" y="2018277"/>
                  <a:pt x="1739727" y="2070855"/>
                  <a:pt x="1693721" y="2123433"/>
                </a:cubicBezTo>
                <a:cubicBezTo>
                  <a:pt x="1693721" y="2123433"/>
                  <a:pt x="1693721" y="2123433"/>
                  <a:pt x="1693721" y="2121243"/>
                </a:cubicBezTo>
                <a:cubicBezTo>
                  <a:pt x="1691530" y="2116861"/>
                  <a:pt x="1687149" y="2112480"/>
                  <a:pt x="1684958" y="2105907"/>
                </a:cubicBezTo>
                <a:cubicBezTo>
                  <a:pt x="1711247" y="2092763"/>
                  <a:pt x="1730964" y="2070855"/>
                  <a:pt x="1748490" y="2048948"/>
                </a:cubicBezTo>
                <a:close/>
                <a:moveTo>
                  <a:pt x="1785733" y="1799202"/>
                </a:moveTo>
                <a:cubicBezTo>
                  <a:pt x="1739727" y="1733480"/>
                  <a:pt x="1684958" y="1672139"/>
                  <a:pt x="1634571" y="1608607"/>
                </a:cubicBezTo>
                <a:cubicBezTo>
                  <a:pt x="1634571" y="1608607"/>
                  <a:pt x="1634571" y="1608607"/>
                  <a:pt x="1634571" y="1608607"/>
                </a:cubicBezTo>
                <a:cubicBezTo>
                  <a:pt x="1667432" y="1582318"/>
                  <a:pt x="1689340" y="1547266"/>
                  <a:pt x="1709056" y="1510023"/>
                </a:cubicBezTo>
                <a:cubicBezTo>
                  <a:pt x="1720010" y="1488116"/>
                  <a:pt x="1741918" y="1444301"/>
                  <a:pt x="1733155" y="1418012"/>
                </a:cubicBezTo>
                <a:cubicBezTo>
                  <a:pt x="1890889" y="1422393"/>
                  <a:pt x="2044241" y="1398295"/>
                  <a:pt x="2201975" y="1413630"/>
                </a:cubicBezTo>
                <a:cubicBezTo>
                  <a:pt x="2212929" y="1652422"/>
                  <a:pt x="2055195" y="1832063"/>
                  <a:pt x="1897461" y="1991988"/>
                </a:cubicBezTo>
                <a:cubicBezTo>
                  <a:pt x="1855837" y="1930647"/>
                  <a:pt x="1829548" y="1860543"/>
                  <a:pt x="1785733" y="1799202"/>
                </a:cubicBezTo>
                <a:close/>
                <a:moveTo>
                  <a:pt x="2188831" y="1683092"/>
                </a:moveTo>
                <a:cubicBezTo>
                  <a:pt x="2191022" y="1683092"/>
                  <a:pt x="2193212" y="1683092"/>
                  <a:pt x="2193212" y="1680902"/>
                </a:cubicBezTo>
                <a:cubicBezTo>
                  <a:pt x="2256744" y="1562601"/>
                  <a:pt x="2357518" y="1472780"/>
                  <a:pt x="2451721" y="1378578"/>
                </a:cubicBezTo>
                <a:cubicBezTo>
                  <a:pt x="2456102" y="1382960"/>
                  <a:pt x="2458293" y="1387341"/>
                  <a:pt x="2462675" y="1391723"/>
                </a:cubicBezTo>
                <a:cubicBezTo>
                  <a:pt x="2361900" y="1514405"/>
                  <a:pt x="2261125" y="1637087"/>
                  <a:pt x="2153779" y="1753196"/>
                </a:cubicBezTo>
                <a:cubicBezTo>
                  <a:pt x="2166923" y="1729098"/>
                  <a:pt x="2177877" y="1707191"/>
                  <a:pt x="2188831" y="1683092"/>
                </a:cubicBezTo>
                <a:close/>
                <a:moveTo>
                  <a:pt x="2425432" y="1319428"/>
                </a:moveTo>
                <a:cubicBezTo>
                  <a:pt x="2355328" y="1378578"/>
                  <a:pt x="2276461" y="1446491"/>
                  <a:pt x="2234837" y="1529740"/>
                </a:cubicBezTo>
                <a:cubicBezTo>
                  <a:pt x="2239218" y="1503451"/>
                  <a:pt x="2241409" y="1479353"/>
                  <a:pt x="2243600" y="1453064"/>
                </a:cubicBezTo>
                <a:cubicBezTo>
                  <a:pt x="2291796" y="1387341"/>
                  <a:pt x="2357518" y="1341335"/>
                  <a:pt x="2418860" y="1288757"/>
                </a:cubicBezTo>
                <a:cubicBezTo>
                  <a:pt x="2421050" y="1286567"/>
                  <a:pt x="2425432" y="1284376"/>
                  <a:pt x="2427622" y="1279994"/>
                </a:cubicBezTo>
                <a:cubicBezTo>
                  <a:pt x="2425432" y="1293139"/>
                  <a:pt x="2425432" y="1306283"/>
                  <a:pt x="2425432" y="1319428"/>
                </a:cubicBezTo>
                <a:close/>
                <a:moveTo>
                  <a:pt x="2243600" y="1538503"/>
                </a:moveTo>
                <a:cubicBezTo>
                  <a:pt x="2293987" y="1461827"/>
                  <a:pt x="2361900" y="1398295"/>
                  <a:pt x="2432004" y="1339145"/>
                </a:cubicBezTo>
                <a:cubicBezTo>
                  <a:pt x="2434195" y="1343526"/>
                  <a:pt x="2436385" y="1350098"/>
                  <a:pt x="2438576" y="1354480"/>
                </a:cubicBezTo>
                <a:cubicBezTo>
                  <a:pt x="2440767" y="1356671"/>
                  <a:pt x="2440767" y="1358861"/>
                  <a:pt x="2442958" y="1361052"/>
                </a:cubicBezTo>
                <a:cubicBezTo>
                  <a:pt x="2366282" y="1433347"/>
                  <a:pt x="2278652" y="1510023"/>
                  <a:pt x="2221692" y="1599844"/>
                </a:cubicBezTo>
                <a:cubicBezTo>
                  <a:pt x="2228264" y="1580127"/>
                  <a:pt x="2232646" y="1560410"/>
                  <a:pt x="2237027" y="1538503"/>
                </a:cubicBezTo>
                <a:cubicBezTo>
                  <a:pt x="2237027" y="1542884"/>
                  <a:pt x="2241409" y="1542884"/>
                  <a:pt x="2243600" y="1538503"/>
                </a:cubicBezTo>
                <a:close/>
                <a:moveTo>
                  <a:pt x="2550305" y="1039012"/>
                </a:moveTo>
                <a:cubicBezTo>
                  <a:pt x="2556877" y="1043393"/>
                  <a:pt x="2563449" y="1047775"/>
                  <a:pt x="2567830" y="1052156"/>
                </a:cubicBezTo>
                <a:cubicBezTo>
                  <a:pt x="2567830" y="1052156"/>
                  <a:pt x="2565640" y="1052156"/>
                  <a:pt x="2565640" y="1052156"/>
                </a:cubicBezTo>
                <a:cubicBezTo>
                  <a:pt x="2506490" y="1091590"/>
                  <a:pt x="2462675" y="1163885"/>
                  <a:pt x="2416669" y="1216463"/>
                </a:cubicBezTo>
                <a:cubicBezTo>
                  <a:pt x="2361900" y="1279994"/>
                  <a:pt x="2302750" y="1343526"/>
                  <a:pt x="2228264" y="1380769"/>
                </a:cubicBezTo>
                <a:cubicBezTo>
                  <a:pt x="2223883" y="1378578"/>
                  <a:pt x="2219501" y="1378578"/>
                  <a:pt x="2215120" y="1376387"/>
                </a:cubicBezTo>
                <a:cubicBezTo>
                  <a:pt x="2315894" y="1253705"/>
                  <a:pt x="2447339" y="1163885"/>
                  <a:pt x="2539351" y="1034630"/>
                </a:cubicBezTo>
                <a:cubicBezTo>
                  <a:pt x="2543732" y="1034630"/>
                  <a:pt x="2545923" y="1036821"/>
                  <a:pt x="2550305" y="1039012"/>
                </a:cubicBezTo>
                <a:close/>
                <a:moveTo>
                  <a:pt x="2475819" y="1010532"/>
                </a:moveTo>
                <a:cubicBezTo>
                  <a:pt x="2493345" y="1014914"/>
                  <a:pt x="2510871" y="1021486"/>
                  <a:pt x="2526206" y="1028058"/>
                </a:cubicBezTo>
                <a:cubicBezTo>
                  <a:pt x="2478010" y="1060919"/>
                  <a:pt x="2440767" y="1133214"/>
                  <a:pt x="2401333" y="1172648"/>
                </a:cubicBezTo>
                <a:cubicBezTo>
                  <a:pt x="2333420" y="1238370"/>
                  <a:pt x="2256744" y="1293139"/>
                  <a:pt x="2204166" y="1372006"/>
                </a:cubicBezTo>
                <a:cubicBezTo>
                  <a:pt x="2191022" y="1367624"/>
                  <a:pt x="2177877" y="1365434"/>
                  <a:pt x="2164732" y="1361052"/>
                </a:cubicBezTo>
                <a:cubicBezTo>
                  <a:pt x="2285224" y="1258087"/>
                  <a:pt x="2346565" y="1104734"/>
                  <a:pt x="2475819" y="1010532"/>
                </a:cubicBezTo>
                <a:lnTo>
                  <a:pt x="2475819" y="1010532"/>
                </a:lnTo>
                <a:close/>
                <a:moveTo>
                  <a:pt x="2412287" y="982052"/>
                </a:moveTo>
                <a:cubicBezTo>
                  <a:pt x="2427622" y="993006"/>
                  <a:pt x="2445148" y="999578"/>
                  <a:pt x="2462675" y="1006151"/>
                </a:cubicBezTo>
                <a:cubicBezTo>
                  <a:pt x="2403524" y="1034630"/>
                  <a:pt x="2359709" y="1089399"/>
                  <a:pt x="2322467" y="1141977"/>
                </a:cubicBezTo>
                <a:cubicBezTo>
                  <a:pt x="2265507" y="1216463"/>
                  <a:pt x="2215120" y="1290948"/>
                  <a:pt x="2147207" y="1356671"/>
                </a:cubicBezTo>
                <a:cubicBezTo>
                  <a:pt x="2147207" y="1356671"/>
                  <a:pt x="2147207" y="1358861"/>
                  <a:pt x="2145016" y="1358861"/>
                </a:cubicBezTo>
                <a:cubicBezTo>
                  <a:pt x="2134062" y="1356671"/>
                  <a:pt x="2120917" y="1356671"/>
                  <a:pt x="2109964" y="1354480"/>
                </a:cubicBezTo>
                <a:cubicBezTo>
                  <a:pt x="2155970" y="1301902"/>
                  <a:pt x="2197594" y="1249324"/>
                  <a:pt x="2239218" y="1192364"/>
                </a:cubicBezTo>
                <a:cubicBezTo>
                  <a:pt x="2245790" y="1190174"/>
                  <a:pt x="2247981" y="1185792"/>
                  <a:pt x="2250172" y="1179220"/>
                </a:cubicBezTo>
                <a:cubicBezTo>
                  <a:pt x="2302750" y="1111307"/>
                  <a:pt x="2353137" y="1045584"/>
                  <a:pt x="2412287" y="982052"/>
                </a:cubicBezTo>
                <a:close/>
                <a:moveTo>
                  <a:pt x="2315894" y="995197"/>
                </a:moveTo>
                <a:cubicBezTo>
                  <a:pt x="2296177" y="1019295"/>
                  <a:pt x="2276461" y="1043393"/>
                  <a:pt x="2254553" y="1063110"/>
                </a:cubicBezTo>
                <a:cubicBezTo>
                  <a:pt x="2252362" y="1049966"/>
                  <a:pt x="2250172" y="1036821"/>
                  <a:pt x="2245790" y="1021486"/>
                </a:cubicBezTo>
                <a:cubicBezTo>
                  <a:pt x="2263316" y="1019295"/>
                  <a:pt x="2276461" y="1006151"/>
                  <a:pt x="2289605" y="993006"/>
                </a:cubicBezTo>
                <a:cubicBezTo>
                  <a:pt x="2315894" y="971098"/>
                  <a:pt x="2346565" y="944809"/>
                  <a:pt x="2370663" y="918521"/>
                </a:cubicBezTo>
                <a:cubicBezTo>
                  <a:pt x="2370663" y="918521"/>
                  <a:pt x="2370663" y="916330"/>
                  <a:pt x="2372854" y="916330"/>
                </a:cubicBezTo>
                <a:cubicBezTo>
                  <a:pt x="2372854" y="918521"/>
                  <a:pt x="2372854" y="918521"/>
                  <a:pt x="2372854" y="920711"/>
                </a:cubicBezTo>
                <a:cubicBezTo>
                  <a:pt x="2348755" y="940428"/>
                  <a:pt x="2331230" y="975480"/>
                  <a:pt x="2315894" y="995197"/>
                </a:cubicBezTo>
                <a:close/>
                <a:moveTo>
                  <a:pt x="2379426" y="947000"/>
                </a:moveTo>
                <a:cubicBezTo>
                  <a:pt x="2383807" y="955763"/>
                  <a:pt x="2388189" y="962336"/>
                  <a:pt x="2394761" y="971098"/>
                </a:cubicBezTo>
                <a:cubicBezTo>
                  <a:pt x="2344374" y="1021486"/>
                  <a:pt x="2300559" y="1076255"/>
                  <a:pt x="2256744" y="1133214"/>
                </a:cubicBezTo>
                <a:cubicBezTo>
                  <a:pt x="2256744" y="1113497"/>
                  <a:pt x="2254553" y="1093781"/>
                  <a:pt x="2252362" y="1074064"/>
                </a:cubicBezTo>
                <a:cubicBezTo>
                  <a:pt x="2274270" y="1056538"/>
                  <a:pt x="2296177" y="1034630"/>
                  <a:pt x="2315894" y="1012723"/>
                </a:cubicBezTo>
                <a:cubicBezTo>
                  <a:pt x="2329039" y="999578"/>
                  <a:pt x="2339992" y="984243"/>
                  <a:pt x="2355328" y="971098"/>
                </a:cubicBezTo>
                <a:cubicBezTo>
                  <a:pt x="2364091" y="962336"/>
                  <a:pt x="2372854" y="955763"/>
                  <a:pt x="2379426" y="947000"/>
                </a:cubicBezTo>
                <a:close/>
                <a:moveTo>
                  <a:pt x="2368472" y="909758"/>
                </a:moveTo>
                <a:cubicBezTo>
                  <a:pt x="2366282" y="907567"/>
                  <a:pt x="2361900" y="905376"/>
                  <a:pt x="2357518" y="907567"/>
                </a:cubicBezTo>
                <a:cubicBezTo>
                  <a:pt x="2333420" y="925093"/>
                  <a:pt x="2311513" y="949191"/>
                  <a:pt x="2289605" y="971098"/>
                </a:cubicBezTo>
                <a:cubicBezTo>
                  <a:pt x="2278652" y="982052"/>
                  <a:pt x="2267698" y="993006"/>
                  <a:pt x="2254553" y="1001769"/>
                </a:cubicBezTo>
                <a:cubicBezTo>
                  <a:pt x="2252362" y="1003960"/>
                  <a:pt x="2245790" y="1010532"/>
                  <a:pt x="2239218" y="1014914"/>
                </a:cubicBezTo>
                <a:cubicBezTo>
                  <a:pt x="2237027" y="1003960"/>
                  <a:pt x="2232646" y="993006"/>
                  <a:pt x="2230455" y="982052"/>
                </a:cubicBezTo>
                <a:cubicBezTo>
                  <a:pt x="2256744" y="982052"/>
                  <a:pt x="2287415" y="947000"/>
                  <a:pt x="2304940" y="929474"/>
                </a:cubicBezTo>
                <a:cubicBezTo>
                  <a:pt x="2322467" y="911948"/>
                  <a:pt x="2337802" y="894422"/>
                  <a:pt x="2355328" y="874706"/>
                </a:cubicBezTo>
                <a:cubicBezTo>
                  <a:pt x="2359709" y="870324"/>
                  <a:pt x="2364091" y="865942"/>
                  <a:pt x="2368472" y="861561"/>
                </a:cubicBezTo>
                <a:cubicBezTo>
                  <a:pt x="2368472" y="879087"/>
                  <a:pt x="2366282" y="894422"/>
                  <a:pt x="2368472" y="909758"/>
                </a:cubicBezTo>
                <a:close/>
                <a:moveTo>
                  <a:pt x="2416669" y="782694"/>
                </a:moveTo>
                <a:cubicBezTo>
                  <a:pt x="2407906" y="793648"/>
                  <a:pt x="2399143" y="804601"/>
                  <a:pt x="2392570" y="817746"/>
                </a:cubicBezTo>
                <a:cubicBezTo>
                  <a:pt x="2359709" y="835272"/>
                  <a:pt x="2333420" y="876896"/>
                  <a:pt x="2309322" y="903185"/>
                </a:cubicBezTo>
                <a:cubicBezTo>
                  <a:pt x="2296177" y="918521"/>
                  <a:pt x="2283033" y="933856"/>
                  <a:pt x="2267698" y="947000"/>
                </a:cubicBezTo>
                <a:cubicBezTo>
                  <a:pt x="2256744" y="957954"/>
                  <a:pt x="2241409" y="964526"/>
                  <a:pt x="2232646" y="975480"/>
                </a:cubicBezTo>
                <a:cubicBezTo>
                  <a:pt x="2230455" y="968908"/>
                  <a:pt x="2228264" y="962336"/>
                  <a:pt x="2226073" y="955763"/>
                </a:cubicBezTo>
                <a:cubicBezTo>
                  <a:pt x="2291796" y="892232"/>
                  <a:pt x="2361900" y="833081"/>
                  <a:pt x="2427622" y="769549"/>
                </a:cubicBezTo>
                <a:cubicBezTo>
                  <a:pt x="2423241" y="771740"/>
                  <a:pt x="2421050" y="778312"/>
                  <a:pt x="2416669" y="782694"/>
                </a:cubicBezTo>
                <a:close/>
                <a:moveTo>
                  <a:pt x="2438576" y="727925"/>
                </a:moveTo>
                <a:cubicBezTo>
                  <a:pt x="2438576" y="727925"/>
                  <a:pt x="2436385" y="727925"/>
                  <a:pt x="2438576" y="727925"/>
                </a:cubicBezTo>
                <a:cubicBezTo>
                  <a:pt x="2357518" y="789266"/>
                  <a:pt x="2285224" y="865942"/>
                  <a:pt x="2219501" y="940428"/>
                </a:cubicBezTo>
                <a:cubicBezTo>
                  <a:pt x="2217310" y="936047"/>
                  <a:pt x="2217310" y="931665"/>
                  <a:pt x="2215120" y="929474"/>
                </a:cubicBezTo>
                <a:cubicBezTo>
                  <a:pt x="2241409" y="883468"/>
                  <a:pt x="2278652" y="846226"/>
                  <a:pt x="2315894" y="813364"/>
                </a:cubicBezTo>
                <a:cubicBezTo>
                  <a:pt x="2353137" y="778312"/>
                  <a:pt x="2401333" y="749833"/>
                  <a:pt x="2438576" y="714781"/>
                </a:cubicBezTo>
                <a:cubicBezTo>
                  <a:pt x="2438576" y="719162"/>
                  <a:pt x="2438576" y="723544"/>
                  <a:pt x="2438576" y="727925"/>
                </a:cubicBezTo>
                <a:close/>
                <a:moveTo>
                  <a:pt x="2434195" y="688492"/>
                </a:moveTo>
                <a:cubicBezTo>
                  <a:pt x="2418860" y="697255"/>
                  <a:pt x="2401333" y="708208"/>
                  <a:pt x="2388189" y="719162"/>
                </a:cubicBezTo>
                <a:cubicBezTo>
                  <a:pt x="2403524" y="703827"/>
                  <a:pt x="2416669" y="690682"/>
                  <a:pt x="2429813" y="675347"/>
                </a:cubicBezTo>
                <a:cubicBezTo>
                  <a:pt x="2432004" y="679729"/>
                  <a:pt x="2434195" y="684110"/>
                  <a:pt x="2434195" y="688492"/>
                </a:cubicBezTo>
                <a:close/>
                <a:moveTo>
                  <a:pt x="2405715" y="649058"/>
                </a:moveTo>
                <a:cubicBezTo>
                  <a:pt x="2410097" y="651249"/>
                  <a:pt x="2412287" y="655630"/>
                  <a:pt x="2416669" y="657821"/>
                </a:cubicBezTo>
                <a:cubicBezTo>
                  <a:pt x="2335611" y="723544"/>
                  <a:pt x="2267698" y="804601"/>
                  <a:pt x="2188831" y="872515"/>
                </a:cubicBezTo>
                <a:cubicBezTo>
                  <a:pt x="2188831" y="872515"/>
                  <a:pt x="2188831" y="872515"/>
                  <a:pt x="2188831" y="872515"/>
                </a:cubicBezTo>
                <a:cubicBezTo>
                  <a:pt x="2186640" y="865942"/>
                  <a:pt x="2184449" y="861561"/>
                  <a:pt x="2180068" y="854989"/>
                </a:cubicBezTo>
                <a:cubicBezTo>
                  <a:pt x="2208547" y="824318"/>
                  <a:pt x="2237027" y="791457"/>
                  <a:pt x="2267698" y="762977"/>
                </a:cubicBezTo>
                <a:cubicBezTo>
                  <a:pt x="2313703" y="723544"/>
                  <a:pt x="2364091" y="690682"/>
                  <a:pt x="2405715" y="649058"/>
                </a:cubicBezTo>
                <a:cubicBezTo>
                  <a:pt x="2405715" y="649058"/>
                  <a:pt x="2405715" y="649058"/>
                  <a:pt x="2405715" y="649058"/>
                </a:cubicBezTo>
                <a:close/>
                <a:moveTo>
                  <a:pt x="2359709" y="635914"/>
                </a:moveTo>
                <a:cubicBezTo>
                  <a:pt x="2359709" y="635914"/>
                  <a:pt x="2361900" y="635914"/>
                  <a:pt x="2361900" y="635914"/>
                </a:cubicBezTo>
                <a:cubicBezTo>
                  <a:pt x="2368472" y="635914"/>
                  <a:pt x="2377235" y="635914"/>
                  <a:pt x="2381617" y="638104"/>
                </a:cubicBezTo>
                <a:cubicBezTo>
                  <a:pt x="2333420" y="670966"/>
                  <a:pt x="2287415" y="714781"/>
                  <a:pt x="2245790" y="754214"/>
                </a:cubicBezTo>
                <a:cubicBezTo>
                  <a:pt x="2230455" y="767359"/>
                  <a:pt x="2175686" y="811174"/>
                  <a:pt x="2173495" y="841844"/>
                </a:cubicBezTo>
                <a:cubicBezTo>
                  <a:pt x="2169114" y="833081"/>
                  <a:pt x="2162542" y="822127"/>
                  <a:pt x="2158160" y="813364"/>
                </a:cubicBezTo>
                <a:cubicBezTo>
                  <a:pt x="2193212" y="789266"/>
                  <a:pt x="2223883" y="758596"/>
                  <a:pt x="2256744" y="730116"/>
                </a:cubicBezTo>
                <a:cubicBezTo>
                  <a:pt x="2289605" y="699445"/>
                  <a:pt x="2326848" y="675347"/>
                  <a:pt x="2359709" y="644677"/>
                </a:cubicBezTo>
                <a:cubicBezTo>
                  <a:pt x="2364091" y="644677"/>
                  <a:pt x="2361900" y="640295"/>
                  <a:pt x="2359709" y="635914"/>
                </a:cubicBezTo>
                <a:close/>
                <a:moveTo>
                  <a:pt x="2300559" y="649058"/>
                </a:moveTo>
                <a:cubicBezTo>
                  <a:pt x="2304940" y="644677"/>
                  <a:pt x="2302750" y="640295"/>
                  <a:pt x="2300559" y="635914"/>
                </a:cubicBezTo>
                <a:cubicBezTo>
                  <a:pt x="2313703" y="635914"/>
                  <a:pt x="2326848" y="635914"/>
                  <a:pt x="2342183" y="635914"/>
                </a:cubicBezTo>
                <a:cubicBezTo>
                  <a:pt x="2311513" y="649058"/>
                  <a:pt x="2285224" y="677538"/>
                  <a:pt x="2263316" y="699445"/>
                </a:cubicBezTo>
                <a:cubicBezTo>
                  <a:pt x="2228264" y="734497"/>
                  <a:pt x="2193212" y="771740"/>
                  <a:pt x="2153779" y="802411"/>
                </a:cubicBezTo>
                <a:cubicBezTo>
                  <a:pt x="2151588" y="798029"/>
                  <a:pt x="2149397" y="793648"/>
                  <a:pt x="2145016" y="789266"/>
                </a:cubicBezTo>
                <a:cubicBezTo>
                  <a:pt x="2166923" y="767359"/>
                  <a:pt x="2188831" y="745451"/>
                  <a:pt x="2212929" y="723544"/>
                </a:cubicBezTo>
                <a:cubicBezTo>
                  <a:pt x="2243600" y="701636"/>
                  <a:pt x="2274270" y="677538"/>
                  <a:pt x="2300559" y="649058"/>
                </a:cubicBezTo>
                <a:close/>
                <a:moveTo>
                  <a:pt x="2256744" y="631532"/>
                </a:moveTo>
                <a:cubicBezTo>
                  <a:pt x="2267698" y="633723"/>
                  <a:pt x="2276461" y="633723"/>
                  <a:pt x="2287415" y="635914"/>
                </a:cubicBezTo>
                <a:cubicBezTo>
                  <a:pt x="2239218" y="681919"/>
                  <a:pt x="2180068" y="727925"/>
                  <a:pt x="2140634" y="782694"/>
                </a:cubicBezTo>
                <a:cubicBezTo>
                  <a:pt x="2136253" y="773931"/>
                  <a:pt x="2129680" y="767359"/>
                  <a:pt x="2125299" y="758596"/>
                </a:cubicBezTo>
                <a:cubicBezTo>
                  <a:pt x="2125299" y="756405"/>
                  <a:pt x="2123108" y="756405"/>
                  <a:pt x="2123108" y="754214"/>
                </a:cubicBezTo>
                <a:cubicBezTo>
                  <a:pt x="2123108" y="754214"/>
                  <a:pt x="2125299" y="754214"/>
                  <a:pt x="2125299" y="752023"/>
                </a:cubicBezTo>
                <a:cubicBezTo>
                  <a:pt x="2151588" y="730116"/>
                  <a:pt x="2175686" y="706018"/>
                  <a:pt x="2199785" y="681919"/>
                </a:cubicBezTo>
                <a:cubicBezTo>
                  <a:pt x="2210738" y="670966"/>
                  <a:pt x="2223883" y="660012"/>
                  <a:pt x="2237027" y="649058"/>
                </a:cubicBezTo>
                <a:cubicBezTo>
                  <a:pt x="2241409" y="642486"/>
                  <a:pt x="2250172" y="638104"/>
                  <a:pt x="2256744" y="631532"/>
                </a:cubicBezTo>
                <a:close/>
                <a:moveTo>
                  <a:pt x="2210738" y="618388"/>
                </a:moveTo>
                <a:cubicBezTo>
                  <a:pt x="2215120" y="620578"/>
                  <a:pt x="2221692" y="622769"/>
                  <a:pt x="2228264" y="624960"/>
                </a:cubicBezTo>
                <a:cubicBezTo>
                  <a:pt x="2215120" y="638104"/>
                  <a:pt x="2201975" y="653440"/>
                  <a:pt x="2191022" y="662203"/>
                </a:cubicBezTo>
                <a:cubicBezTo>
                  <a:pt x="2164732" y="688492"/>
                  <a:pt x="2138443" y="714781"/>
                  <a:pt x="2112155" y="738879"/>
                </a:cubicBezTo>
                <a:cubicBezTo>
                  <a:pt x="2107773" y="732307"/>
                  <a:pt x="2103392" y="725734"/>
                  <a:pt x="2099010" y="719162"/>
                </a:cubicBezTo>
                <a:cubicBezTo>
                  <a:pt x="2099010" y="719162"/>
                  <a:pt x="2101201" y="719162"/>
                  <a:pt x="2101201" y="719162"/>
                </a:cubicBezTo>
                <a:cubicBezTo>
                  <a:pt x="2120917" y="701636"/>
                  <a:pt x="2138443" y="684110"/>
                  <a:pt x="2155970" y="666584"/>
                </a:cubicBezTo>
                <a:cubicBezTo>
                  <a:pt x="2175686" y="649058"/>
                  <a:pt x="2193212" y="633723"/>
                  <a:pt x="2210738" y="618388"/>
                </a:cubicBezTo>
                <a:close/>
                <a:moveTo>
                  <a:pt x="2094628" y="712590"/>
                </a:moveTo>
                <a:cubicBezTo>
                  <a:pt x="2088056" y="701636"/>
                  <a:pt x="2081484" y="692873"/>
                  <a:pt x="2072721" y="681919"/>
                </a:cubicBezTo>
                <a:cubicBezTo>
                  <a:pt x="2090247" y="668775"/>
                  <a:pt x="2107773" y="653440"/>
                  <a:pt x="2125299" y="635914"/>
                </a:cubicBezTo>
                <a:cubicBezTo>
                  <a:pt x="2142825" y="618388"/>
                  <a:pt x="2162542" y="605243"/>
                  <a:pt x="2180068" y="589908"/>
                </a:cubicBezTo>
                <a:cubicBezTo>
                  <a:pt x="2182258" y="594289"/>
                  <a:pt x="2186640" y="598671"/>
                  <a:pt x="2191022" y="603052"/>
                </a:cubicBezTo>
                <a:cubicBezTo>
                  <a:pt x="2155970" y="635914"/>
                  <a:pt x="2120917" y="675347"/>
                  <a:pt x="2094628" y="712590"/>
                </a:cubicBezTo>
                <a:close/>
                <a:moveTo>
                  <a:pt x="2193212" y="379596"/>
                </a:moveTo>
                <a:cubicBezTo>
                  <a:pt x="2116536" y="438746"/>
                  <a:pt x="2057386" y="519804"/>
                  <a:pt x="1985091" y="583336"/>
                </a:cubicBezTo>
                <a:cubicBezTo>
                  <a:pt x="1985091" y="583336"/>
                  <a:pt x="1985091" y="583336"/>
                  <a:pt x="1985091" y="583336"/>
                </a:cubicBezTo>
                <a:cubicBezTo>
                  <a:pt x="1978519" y="578954"/>
                  <a:pt x="1974137" y="574573"/>
                  <a:pt x="1967565" y="570191"/>
                </a:cubicBezTo>
                <a:cubicBezTo>
                  <a:pt x="1967565" y="570191"/>
                  <a:pt x="1969756" y="570191"/>
                  <a:pt x="1969756" y="570191"/>
                </a:cubicBezTo>
                <a:cubicBezTo>
                  <a:pt x="2033287" y="484752"/>
                  <a:pt x="2109964" y="419029"/>
                  <a:pt x="2191022" y="351116"/>
                </a:cubicBezTo>
                <a:cubicBezTo>
                  <a:pt x="2191022" y="359879"/>
                  <a:pt x="2193212" y="368642"/>
                  <a:pt x="2193212" y="379596"/>
                </a:cubicBezTo>
                <a:close/>
                <a:moveTo>
                  <a:pt x="2114345" y="313873"/>
                </a:moveTo>
                <a:cubicBezTo>
                  <a:pt x="2129680" y="309492"/>
                  <a:pt x="2140634" y="309492"/>
                  <a:pt x="2149397" y="311683"/>
                </a:cubicBezTo>
                <a:cubicBezTo>
                  <a:pt x="2061767" y="368642"/>
                  <a:pt x="1960993" y="449700"/>
                  <a:pt x="1925941" y="546093"/>
                </a:cubicBezTo>
                <a:cubicBezTo>
                  <a:pt x="1923750" y="552665"/>
                  <a:pt x="1932513" y="554856"/>
                  <a:pt x="1934704" y="550474"/>
                </a:cubicBezTo>
                <a:cubicBezTo>
                  <a:pt x="2000426" y="460654"/>
                  <a:pt x="2083675" y="392740"/>
                  <a:pt x="2166923" y="320446"/>
                </a:cubicBezTo>
                <a:cubicBezTo>
                  <a:pt x="2171305" y="324827"/>
                  <a:pt x="2175686" y="329209"/>
                  <a:pt x="2177877" y="333590"/>
                </a:cubicBezTo>
                <a:cubicBezTo>
                  <a:pt x="2175686" y="333590"/>
                  <a:pt x="2175686" y="333590"/>
                  <a:pt x="2173495" y="335781"/>
                </a:cubicBezTo>
                <a:cubicBezTo>
                  <a:pt x="2099010" y="401503"/>
                  <a:pt x="1996045" y="471607"/>
                  <a:pt x="1956611" y="565810"/>
                </a:cubicBezTo>
                <a:cubicBezTo>
                  <a:pt x="1956611" y="565810"/>
                  <a:pt x="1956611" y="565810"/>
                  <a:pt x="1956611" y="565810"/>
                </a:cubicBezTo>
                <a:cubicBezTo>
                  <a:pt x="1941276" y="557047"/>
                  <a:pt x="1923750" y="550474"/>
                  <a:pt x="1906224" y="548284"/>
                </a:cubicBezTo>
                <a:cubicBezTo>
                  <a:pt x="1899652" y="548284"/>
                  <a:pt x="1893079" y="552665"/>
                  <a:pt x="1890889" y="557047"/>
                </a:cubicBezTo>
                <a:cubicBezTo>
                  <a:pt x="1888698" y="554856"/>
                  <a:pt x="1884316" y="552665"/>
                  <a:pt x="1879935" y="552665"/>
                </a:cubicBezTo>
                <a:cubicBezTo>
                  <a:pt x="1954420" y="471607"/>
                  <a:pt x="2033287" y="397122"/>
                  <a:pt x="2109964" y="316064"/>
                </a:cubicBezTo>
                <a:cubicBezTo>
                  <a:pt x="2114345" y="316064"/>
                  <a:pt x="2114345" y="313873"/>
                  <a:pt x="2114345" y="313873"/>
                </a:cubicBezTo>
                <a:close/>
                <a:moveTo>
                  <a:pt x="1901842" y="362070"/>
                </a:moveTo>
                <a:cubicBezTo>
                  <a:pt x="1906224" y="362070"/>
                  <a:pt x="1908415" y="364261"/>
                  <a:pt x="1912796" y="364261"/>
                </a:cubicBezTo>
                <a:cubicBezTo>
                  <a:pt x="1912796" y="364261"/>
                  <a:pt x="1912796" y="364261"/>
                  <a:pt x="1912796" y="364261"/>
                </a:cubicBezTo>
                <a:cubicBezTo>
                  <a:pt x="1807640" y="478180"/>
                  <a:pt x="1722201" y="609625"/>
                  <a:pt x="1623617" y="727925"/>
                </a:cubicBezTo>
                <a:cubicBezTo>
                  <a:pt x="1535987" y="833081"/>
                  <a:pt x="1437403" y="927283"/>
                  <a:pt x="1362918" y="1043393"/>
                </a:cubicBezTo>
                <a:cubicBezTo>
                  <a:pt x="1358536" y="1049966"/>
                  <a:pt x="1369490" y="1056538"/>
                  <a:pt x="1373872" y="1049966"/>
                </a:cubicBezTo>
                <a:cubicBezTo>
                  <a:pt x="1461502" y="933856"/>
                  <a:pt x="1564467" y="828700"/>
                  <a:pt x="1658669" y="716971"/>
                </a:cubicBezTo>
                <a:cubicBezTo>
                  <a:pt x="1750681" y="607434"/>
                  <a:pt x="1831738" y="489133"/>
                  <a:pt x="1923750" y="377405"/>
                </a:cubicBezTo>
                <a:cubicBezTo>
                  <a:pt x="1925941" y="373024"/>
                  <a:pt x="1925941" y="368642"/>
                  <a:pt x="1923750" y="366451"/>
                </a:cubicBezTo>
                <a:cubicBezTo>
                  <a:pt x="1950039" y="368642"/>
                  <a:pt x="1976328" y="364261"/>
                  <a:pt x="1998235" y="359879"/>
                </a:cubicBezTo>
                <a:cubicBezTo>
                  <a:pt x="1890889" y="436555"/>
                  <a:pt x="1807640" y="550474"/>
                  <a:pt x="1724392" y="651249"/>
                </a:cubicBezTo>
                <a:cubicBezTo>
                  <a:pt x="1614854" y="782694"/>
                  <a:pt x="1500935" y="911948"/>
                  <a:pt x="1400161" y="1047775"/>
                </a:cubicBezTo>
                <a:cubicBezTo>
                  <a:pt x="1393588" y="1056538"/>
                  <a:pt x="1406733" y="1065301"/>
                  <a:pt x="1413305" y="1058729"/>
                </a:cubicBezTo>
                <a:cubicBezTo>
                  <a:pt x="1514080" y="936047"/>
                  <a:pt x="1617045" y="815555"/>
                  <a:pt x="1715629" y="695064"/>
                </a:cubicBezTo>
                <a:cubicBezTo>
                  <a:pt x="1812022" y="578954"/>
                  <a:pt x="1904033" y="451891"/>
                  <a:pt x="2026715" y="359879"/>
                </a:cubicBezTo>
                <a:cubicBezTo>
                  <a:pt x="2031097" y="357688"/>
                  <a:pt x="2031097" y="353307"/>
                  <a:pt x="2028906" y="348925"/>
                </a:cubicBezTo>
                <a:cubicBezTo>
                  <a:pt x="2046432" y="342353"/>
                  <a:pt x="2063958" y="333590"/>
                  <a:pt x="2079293" y="327018"/>
                </a:cubicBezTo>
                <a:cubicBezTo>
                  <a:pt x="1967565" y="432174"/>
                  <a:pt x="1853646" y="537330"/>
                  <a:pt x="1759444" y="657821"/>
                </a:cubicBezTo>
                <a:cubicBezTo>
                  <a:pt x="1652097" y="795838"/>
                  <a:pt x="1560085" y="942619"/>
                  <a:pt x="1441785" y="1071873"/>
                </a:cubicBezTo>
                <a:cubicBezTo>
                  <a:pt x="1441785" y="1071873"/>
                  <a:pt x="1441785" y="1074064"/>
                  <a:pt x="1441785" y="1074064"/>
                </a:cubicBezTo>
                <a:cubicBezTo>
                  <a:pt x="1415496" y="1063110"/>
                  <a:pt x="1387016" y="1056538"/>
                  <a:pt x="1354155" y="1056538"/>
                </a:cubicBezTo>
                <a:cubicBezTo>
                  <a:pt x="1351964" y="1052156"/>
                  <a:pt x="1347583" y="1049966"/>
                  <a:pt x="1343201" y="1052156"/>
                </a:cubicBezTo>
                <a:cubicBezTo>
                  <a:pt x="1316912" y="1054347"/>
                  <a:pt x="1290623" y="1060919"/>
                  <a:pt x="1266525" y="1069682"/>
                </a:cubicBezTo>
                <a:cubicBezTo>
                  <a:pt x="1312531" y="1001769"/>
                  <a:pt x="1369490" y="942619"/>
                  <a:pt x="1428640" y="885659"/>
                </a:cubicBezTo>
                <a:cubicBezTo>
                  <a:pt x="1424259" y="892232"/>
                  <a:pt x="1417687" y="898804"/>
                  <a:pt x="1413305" y="903185"/>
                </a:cubicBezTo>
                <a:cubicBezTo>
                  <a:pt x="1376062" y="944809"/>
                  <a:pt x="1343201" y="993006"/>
                  <a:pt x="1319103" y="1043393"/>
                </a:cubicBezTo>
                <a:cubicBezTo>
                  <a:pt x="1314721" y="1049966"/>
                  <a:pt x="1325675" y="1056538"/>
                  <a:pt x="1330057" y="1049966"/>
                </a:cubicBezTo>
                <a:cubicBezTo>
                  <a:pt x="1387016" y="949191"/>
                  <a:pt x="1470265" y="881278"/>
                  <a:pt x="1544750" y="798029"/>
                </a:cubicBezTo>
                <a:cubicBezTo>
                  <a:pt x="1551322" y="791457"/>
                  <a:pt x="1542559" y="780503"/>
                  <a:pt x="1535987" y="784885"/>
                </a:cubicBezTo>
                <a:cubicBezTo>
                  <a:pt x="1535987" y="784885"/>
                  <a:pt x="1533796" y="784885"/>
                  <a:pt x="1533796" y="787076"/>
                </a:cubicBezTo>
                <a:cubicBezTo>
                  <a:pt x="1542559" y="780503"/>
                  <a:pt x="1549132" y="771740"/>
                  <a:pt x="1557895" y="762977"/>
                </a:cubicBezTo>
                <a:cubicBezTo>
                  <a:pt x="1682767" y="640295"/>
                  <a:pt x="1794496" y="502278"/>
                  <a:pt x="1901842" y="362070"/>
                </a:cubicBezTo>
                <a:close/>
                <a:moveTo>
                  <a:pt x="1873363" y="346735"/>
                </a:moveTo>
                <a:cubicBezTo>
                  <a:pt x="1877744" y="348925"/>
                  <a:pt x="1879935" y="353307"/>
                  <a:pt x="1884316" y="355498"/>
                </a:cubicBezTo>
                <a:cubicBezTo>
                  <a:pt x="1783542" y="475989"/>
                  <a:pt x="1687149" y="596480"/>
                  <a:pt x="1579802" y="710399"/>
                </a:cubicBezTo>
                <a:cubicBezTo>
                  <a:pt x="1597328" y="679729"/>
                  <a:pt x="1614854" y="646867"/>
                  <a:pt x="1630189" y="614006"/>
                </a:cubicBezTo>
                <a:cubicBezTo>
                  <a:pt x="1709056" y="526376"/>
                  <a:pt x="1794496" y="445318"/>
                  <a:pt x="1868981" y="353307"/>
                </a:cubicBezTo>
                <a:cubicBezTo>
                  <a:pt x="1871172" y="351116"/>
                  <a:pt x="1873363" y="348925"/>
                  <a:pt x="1873363" y="346735"/>
                </a:cubicBezTo>
                <a:close/>
                <a:moveTo>
                  <a:pt x="1858027" y="329209"/>
                </a:moveTo>
                <a:cubicBezTo>
                  <a:pt x="1860218" y="331399"/>
                  <a:pt x="1860218" y="335781"/>
                  <a:pt x="1862409" y="337972"/>
                </a:cubicBezTo>
                <a:cubicBezTo>
                  <a:pt x="1860218" y="337972"/>
                  <a:pt x="1858027" y="337972"/>
                  <a:pt x="1855837" y="340162"/>
                </a:cubicBezTo>
                <a:cubicBezTo>
                  <a:pt x="1790114" y="414648"/>
                  <a:pt x="1715629" y="486943"/>
                  <a:pt x="1652097" y="563619"/>
                </a:cubicBezTo>
                <a:cubicBezTo>
                  <a:pt x="1658669" y="546093"/>
                  <a:pt x="1665241" y="530758"/>
                  <a:pt x="1671814" y="513232"/>
                </a:cubicBezTo>
                <a:cubicBezTo>
                  <a:pt x="1711247" y="489133"/>
                  <a:pt x="1741918" y="451891"/>
                  <a:pt x="1772588" y="416839"/>
                </a:cubicBezTo>
                <a:cubicBezTo>
                  <a:pt x="1801068" y="388359"/>
                  <a:pt x="1831738" y="357688"/>
                  <a:pt x="1858027" y="329209"/>
                </a:cubicBezTo>
                <a:cubicBezTo>
                  <a:pt x="1858027" y="327018"/>
                  <a:pt x="1858027" y="327018"/>
                  <a:pt x="1858027" y="329209"/>
                </a:cubicBezTo>
                <a:close/>
                <a:moveTo>
                  <a:pt x="1838311" y="208717"/>
                </a:moveTo>
                <a:cubicBezTo>
                  <a:pt x="1842692" y="241579"/>
                  <a:pt x="1842692" y="276631"/>
                  <a:pt x="1849264" y="305110"/>
                </a:cubicBezTo>
                <a:cubicBezTo>
                  <a:pt x="1816403" y="324827"/>
                  <a:pt x="1792305" y="368642"/>
                  <a:pt x="1768207" y="397122"/>
                </a:cubicBezTo>
                <a:cubicBezTo>
                  <a:pt x="1739727" y="432174"/>
                  <a:pt x="1711247" y="465035"/>
                  <a:pt x="1678386" y="495706"/>
                </a:cubicBezTo>
                <a:cubicBezTo>
                  <a:pt x="1682767" y="484752"/>
                  <a:pt x="1684958" y="473798"/>
                  <a:pt x="1689340" y="462844"/>
                </a:cubicBezTo>
                <a:cubicBezTo>
                  <a:pt x="1689340" y="458463"/>
                  <a:pt x="1689340" y="456272"/>
                  <a:pt x="1689340" y="454081"/>
                </a:cubicBezTo>
                <a:cubicBezTo>
                  <a:pt x="1693721" y="447509"/>
                  <a:pt x="1693721" y="440937"/>
                  <a:pt x="1689340" y="434365"/>
                </a:cubicBezTo>
                <a:cubicBezTo>
                  <a:pt x="1689340" y="432174"/>
                  <a:pt x="1687149" y="432174"/>
                  <a:pt x="1687149" y="429983"/>
                </a:cubicBezTo>
                <a:cubicBezTo>
                  <a:pt x="1706866" y="408076"/>
                  <a:pt x="1726582" y="386168"/>
                  <a:pt x="1748490" y="364261"/>
                </a:cubicBezTo>
                <a:cubicBezTo>
                  <a:pt x="1776970" y="337972"/>
                  <a:pt x="1809831" y="313873"/>
                  <a:pt x="1833929" y="283203"/>
                </a:cubicBezTo>
                <a:cubicBezTo>
                  <a:pt x="1840501" y="274440"/>
                  <a:pt x="1829548" y="263486"/>
                  <a:pt x="1820785" y="270058"/>
                </a:cubicBezTo>
                <a:cubicBezTo>
                  <a:pt x="1790114" y="294157"/>
                  <a:pt x="1763825" y="322636"/>
                  <a:pt x="1735345" y="351116"/>
                </a:cubicBezTo>
                <a:cubicBezTo>
                  <a:pt x="1713438" y="370833"/>
                  <a:pt x="1693721" y="392740"/>
                  <a:pt x="1678386" y="419029"/>
                </a:cubicBezTo>
                <a:cubicBezTo>
                  <a:pt x="1671814" y="412457"/>
                  <a:pt x="1665241" y="405885"/>
                  <a:pt x="1658669" y="399313"/>
                </a:cubicBezTo>
                <a:cubicBezTo>
                  <a:pt x="1660860" y="397122"/>
                  <a:pt x="1663051" y="397122"/>
                  <a:pt x="1663051" y="394931"/>
                </a:cubicBezTo>
                <a:cubicBezTo>
                  <a:pt x="1663051" y="394931"/>
                  <a:pt x="1663051" y="392740"/>
                  <a:pt x="1663051" y="392740"/>
                </a:cubicBezTo>
                <a:cubicBezTo>
                  <a:pt x="1693721" y="364261"/>
                  <a:pt x="1722201" y="333590"/>
                  <a:pt x="1750681" y="305110"/>
                </a:cubicBezTo>
                <a:cubicBezTo>
                  <a:pt x="1781351" y="272249"/>
                  <a:pt x="1816403" y="243769"/>
                  <a:pt x="1838311" y="208717"/>
                </a:cubicBezTo>
                <a:cubicBezTo>
                  <a:pt x="1838311" y="208717"/>
                  <a:pt x="1838311" y="208717"/>
                  <a:pt x="1838311" y="208717"/>
                </a:cubicBezTo>
                <a:close/>
                <a:moveTo>
                  <a:pt x="1838311" y="202145"/>
                </a:moveTo>
                <a:cubicBezTo>
                  <a:pt x="1836120" y="199954"/>
                  <a:pt x="1833929" y="197764"/>
                  <a:pt x="1829548" y="199954"/>
                </a:cubicBezTo>
                <a:cubicBezTo>
                  <a:pt x="1794496" y="221862"/>
                  <a:pt x="1766016" y="259105"/>
                  <a:pt x="1737536" y="287584"/>
                </a:cubicBezTo>
                <a:cubicBezTo>
                  <a:pt x="1706866" y="318255"/>
                  <a:pt x="1674004" y="351116"/>
                  <a:pt x="1645525" y="386168"/>
                </a:cubicBezTo>
                <a:cubicBezTo>
                  <a:pt x="1638952" y="381787"/>
                  <a:pt x="1632380" y="377405"/>
                  <a:pt x="1625808" y="373024"/>
                </a:cubicBezTo>
                <a:cubicBezTo>
                  <a:pt x="1660860" y="327018"/>
                  <a:pt x="1702484" y="289775"/>
                  <a:pt x="1746299" y="250342"/>
                </a:cubicBezTo>
                <a:cubicBezTo>
                  <a:pt x="1774779" y="224053"/>
                  <a:pt x="1809831" y="193382"/>
                  <a:pt x="1829548" y="158330"/>
                </a:cubicBezTo>
                <a:cubicBezTo>
                  <a:pt x="1833929" y="173665"/>
                  <a:pt x="1836120" y="186810"/>
                  <a:pt x="1838311" y="202145"/>
                </a:cubicBezTo>
                <a:close/>
                <a:moveTo>
                  <a:pt x="1809831" y="125469"/>
                </a:moveTo>
                <a:cubicBezTo>
                  <a:pt x="1814212" y="129850"/>
                  <a:pt x="1818594" y="134232"/>
                  <a:pt x="1820785" y="140804"/>
                </a:cubicBezTo>
                <a:cubicBezTo>
                  <a:pt x="1783542" y="178047"/>
                  <a:pt x="1750681" y="219671"/>
                  <a:pt x="1709056" y="256914"/>
                </a:cubicBezTo>
                <a:cubicBezTo>
                  <a:pt x="1674004" y="289775"/>
                  <a:pt x="1636762" y="324827"/>
                  <a:pt x="1612663" y="366451"/>
                </a:cubicBezTo>
                <a:cubicBezTo>
                  <a:pt x="1601710" y="359879"/>
                  <a:pt x="1590756" y="355498"/>
                  <a:pt x="1577611" y="351116"/>
                </a:cubicBezTo>
                <a:cubicBezTo>
                  <a:pt x="1676195" y="298538"/>
                  <a:pt x="1744108" y="210908"/>
                  <a:pt x="1809831" y="125469"/>
                </a:cubicBezTo>
                <a:close/>
                <a:moveTo>
                  <a:pt x="1774779" y="110134"/>
                </a:moveTo>
                <a:cubicBezTo>
                  <a:pt x="1781351" y="112324"/>
                  <a:pt x="1787923" y="110134"/>
                  <a:pt x="1794496" y="105752"/>
                </a:cubicBezTo>
                <a:cubicBezTo>
                  <a:pt x="1794496" y="110134"/>
                  <a:pt x="1794496" y="114515"/>
                  <a:pt x="1798877" y="116706"/>
                </a:cubicBezTo>
                <a:cubicBezTo>
                  <a:pt x="1726582" y="195573"/>
                  <a:pt x="1665241" y="285394"/>
                  <a:pt x="1568848" y="340162"/>
                </a:cubicBezTo>
                <a:cubicBezTo>
                  <a:pt x="1566658" y="342353"/>
                  <a:pt x="1564467" y="344544"/>
                  <a:pt x="1564467" y="346735"/>
                </a:cubicBezTo>
                <a:cubicBezTo>
                  <a:pt x="1555704" y="344544"/>
                  <a:pt x="1544750" y="340162"/>
                  <a:pt x="1535987" y="337972"/>
                </a:cubicBezTo>
                <a:cubicBezTo>
                  <a:pt x="1581993" y="311683"/>
                  <a:pt x="1623617" y="272249"/>
                  <a:pt x="1660860" y="235006"/>
                </a:cubicBezTo>
                <a:cubicBezTo>
                  <a:pt x="1698103" y="197764"/>
                  <a:pt x="1744108" y="158330"/>
                  <a:pt x="1774779" y="114515"/>
                </a:cubicBezTo>
                <a:cubicBezTo>
                  <a:pt x="1776970" y="112324"/>
                  <a:pt x="1776970" y="110134"/>
                  <a:pt x="1774779" y="110134"/>
                </a:cubicBezTo>
                <a:close/>
                <a:moveTo>
                  <a:pt x="1660860" y="178047"/>
                </a:moveTo>
                <a:cubicBezTo>
                  <a:pt x="1665241" y="173665"/>
                  <a:pt x="1665241" y="169284"/>
                  <a:pt x="1660860" y="164902"/>
                </a:cubicBezTo>
                <a:cubicBezTo>
                  <a:pt x="1693721" y="134232"/>
                  <a:pt x="1728773" y="99180"/>
                  <a:pt x="1763825" y="105752"/>
                </a:cubicBezTo>
                <a:cubicBezTo>
                  <a:pt x="1722201" y="129850"/>
                  <a:pt x="1689340" y="175856"/>
                  <a:pt x="1658669" y="208717"/>
                </a:cubicBezTo>
                <a:cubicBezTo>
                  <a:pt x="1617045" y="252532"/>
                  <a:pt x="1573230" y="294157"/>
                  <a:pt x="1525033" y="331399"/>
                </a:cubicBezTo>
                <a:cubicBezTo>
                  <a:pt x="1525033" y="331399"/>
                  <a:pt x="1522843" y="333590"/>
                  <a:pt x="1522843" y="333590"/>
                </a:cubicBezTo>
                <a:cubicBezTo>
                  <a:pt x="1511889" y="331399"/>
                  <a:pt x="1500935" y="329209"/>
                  <a:pt x="1489981" y="327018"/>
                </a:cubicBezTo>
                <a:cubicBezTo>
                  <a:pt x="1549132" y="283203"/>
                  <a:pt x="1608282" y="232816"/>
                  <a:pt x="1660860" y="178047"/>
                </a:cubicBezTo>
                <a:close/>
                <a:moveTo>
                  <a:pt x="1544750" y="217480"/>
                </a:moveTo>
                <a:cubicBezTo>
                  <a:pt x="1544750" y="217480"/>
                  <a:pt x="1546941" y="215290"/>
                  <a:pt x="1546941" y="215290"/>
                </a:cubicBezTo>
                <a:cubicBezTo>
                  <a:pt x="1564467" y="215290"/>
                  <a:pt x="1581993" y="210908"/>
                  <a:pt x="1599519" y="206527"/>
                </a:cubicBezTo>
                <a:cubicBezTo>
                  <a:pt x="1553513" y="243769"/>
                  <a:pt x="1509698" y="285394"/>
                  <a:pt x="1470265" y="327018"/>
                </a:cubicBezTo>
                <a:cubicBezTo>
                  <a:pt x="1457120" y="324827"/>
                  <a:pt x="1441785" y="324827"/>
                  <a:pt x="1428640" y="324827"/>
                </a:cubicBezTo>
                <a:cubicBezTo>
                  <a:pt x="1443976" y="309492"/>
                  <a:pt x="1459311" y="296347"/>
                  <a:pt x="1474646" y="283203"/>
                </a:cubicBezTo>
                <a:cubicBezTo>
                  <a:pt x="1496554" y="261295"/>
                  <a:pt x="1525033" y="241579"/>
                  <a:pt x="1544750" y="217480"/>
                </a:cubicBezTo>
                <a:close/>
                <a:moveTo>
                  <a:pt x="1505317" y="215290"/>
                </a:moveTo>
                <a:cubicBezTo>
                  <a:pt x="1505317" y="213099"/>
                  <a:pt x="1507507" y="213099"/>
                  <a:pt x="1505317" y="210908"/>
                </a:cubicBezTo>
                <a:cubicBezTo>
                  <a:pt x="1509698" y="210908"/>
                  <a:pt x="1514080" y="213099"/>
                  <a:pt x="1518461" y="213099"/>
                </a:cubicBezTo>
                <a:cubicBezTo>
                  <a:pt x="1498744" y="226243"/>
                  <a:pt x="1481218" y="243769"/>
                  <a:pt x="1463692" y="259105"/>
                </a:cubicBezTo>
                <a:cubicBezTo>
                  <a:pt x="1441785" y="278821"/>
                  <a:pt x="1422068" y="298538"/>
                  <a:pt x="1404542" y="322636"/>
                </a:cubicBezTo>
                <a:cubicBezTo>
                  <a:pt x="1395779" y="322636"/>
                  <a:pt x="1389207" y="322636"/>
                  <a:pt x="1382635" y="322636"/>
                </a:cubicBezTo>
                <a:cubicBezTo>
                  <a:pt x="1400161" y="307301"/>
                  <a:pt x="1419877" y="289775"/>
                  <a:pt x="1437403" y="274440"/>
                </a:cubicBezTo>
                <a:cubicBezTo>
                  <a:pt x="1461502" y="256914"/>
                  <a:pt x="1489981" y="239388"/>
                  <a:pt x="1505317" y="215290"/>
                </a:cubicBezTo>
                <a:close/>
                <a:moveTo>
                  <a:pt x="1489981" y="206527"/>
                </a:moveTo>
                <a:cubicBezTo>
                  <a:pt x="1468074" y="217480"/>
                  <a:pt x="1448357" y="237197"/>
                  <a:pt x="1430831" y="252532"/>
                </a:cubicBezTo>
                <a:cubicBezTo>
                  <a:pt x="1406733" y="274440"/>
                  <a:pt x="1384825" y="298538"/>
                  <a:pt x="1362918" y="322636"/>
                </a:cubicBezTo>
                <a:cubicBezTo>
                  <a:pt x="1358536" y="322636"/>
                  <a:pt x="1354155" y="322636"/>
                  <a:pt x="1349773" y="322636"/>
                </a:cubicBezTo>
                <a:cubicBezTo>
                  <a:pt x="1343201" y="322636"/>
                  <a:pt x="1336629" y="322636"/>
                  <a:pt x="1330057" y="322636"/>
                </a:cubicBezTo>
                <a:cubicBezTo>
                  <a:pt x="1349773" y="305110"/>
                  <a:pt x="1369490" y="283203"/>
                  <a:pt x="1389207" y="265677"/>
                </a:cubicBezTo>
                <a:cubicBezTo>
                  <a:pt x="1413305" y="243769"/>
                  <a:pt x="1443976" y="219671"/>
                  <a:pt x="1461502" y="189001"/>
                </a:cubicBezTo>
                <a:cubicBezTo>
                  <a:pt x="1470265" y="197764"/>
                  <a:pt x="1481218" y="202145"/>
                  <a:pt x="1489981" y="206527"/>
                </a:cubicBezTo>
                <a:close/>
                <a:moveTo>
                  <a:pt x="1435213" y="162712"/>
                </a:moveTo>
                <a:cubicBezTo>
                  <a:pt x="1439594" y="167093"/>
                  <a:pt x="1443976" y="173665"/>
                  <a:pt x="1448357" y="178047"/>
                </a:cubicBezTo>
                <a:cubicBezTo>
                  <a:pt x="1422068" y="199954"/>
                  <a:pt x="1397970" y="228434"/>
                  <a:pt x="1373872" y="250342"/>
                </a:cubicBezTo>
                <a:cubicBezTo>
                  <a:pt x="1349773" y="272249"/>
                  <a:pt x="1321294" y="294157"/>
                  <a:pt x="1303768" y="322636"/>
                </a:cubicBezTo>
                <a:cubicBezTo>
                  <a:pt x="1288432" y="322636"/>
                  <a:pt x="1270906" y="324827"/>
                  <a:pt x="1255571" y="327018"/>
                </a:cubicBezTo>
                <a:cubicBezTo>
                  <a:pt x="1284051" y="309492"/>
                  <a:pt x="1310340" y="287584"/>
                  <a:pt x="1336629" y="265677"/>
                </a:cubicBezTo>
                <a:cubicBezTo>
                  <a:pt x="1369490" y="235006"/>
                  <a:pt x="1408924" y="202145"/>
                  <a:pt x="1437403" y="164902"/>
                </a:cubicBezTo>
                <a:cubicBezTo>
                  <a:pt x="1435213" y="164902"/>
                  <a:pt x="1435213" y="162712"/>
                  <a:pt x="1435213" y="162712"/>
                </a:cubicBezTo>
                <a:close/>
                <a:moveTo>
                  <a:pt x="1382635" y="90417"/>
                </a:moveTo>
                <a:cubicBezTo>
                  <a:pt x="1384825" y="88226"/>
                  <a:pt x="1387016" y="88226"/>
                  <a:pt x="1387016" y="86035"/>
                </a:cubicBezTo>
                <a:cubicBezTo>
                  <a:pt x="1387016" y="86035"/>
                  <a:pt x="1387016" y="86035"/>
                  <a:pt x="1387016" y="86035"/>
                </a:cubicBezTo>
                <a:cubicBezTo>
                  <a:pt x="1395779" y="99180"/>
                  <a:pt x="1404542" y="114515"/>
                  <a:pt x="1411114" y="127660"/>
                </a:cubicBezTo>
                <a:cubicBezTo>
                  <a:pt x="1415496" y="136423"/>
                  <a:pt x="1422068" y="145186"/>
                  <a:pt x="1426450" y="153949"/>
                </a:cubicBezTo>
                <a:cubicBezTo>
                  <a:pt x="1424259" y="153949"/>
                  <a:pt x="1422068" y="153949"/>
                  <a:pt x="1422068" y="153949"/>
                </a:cubicBezTo>
                <a:cubicBezTo>
                  <a:pt x="1391398" y="173665"/>
                  <a:pt x="1365109" y="206527"/>
                  <a:pt x="1338820" y="232816"/>
                </a:cubicBezTo>
                <a:cubicBezTo>
                  <a:pt x="1303768" y="267868"/>
                  <a:pt x="1266525" y="300729"/>
                  <a:pt x="1224901" y="329209"/>
                </a:cubicBezTo>
                <a:cubicBezTo>
                  <a:pt x="1213947" y="331399"/>
                  <a:pt x="1202993" y="331399"/>
                  <a:pt x="1194230" y="333590"/>
                </a:cubicBezTo>
                <a:cubicBezTo>
                  <a:pt x="1227091" y="302920"/>
                  <a:pt x="1257762" y="272249"/>
                  <a:pt x="1290623" y="239388"/>
                </a:cubicBezTo>
                <a:cubicBezTo>
                  <a:pt x="1327866" y="202145"/>
                  <a:pt x="1373872" y="167093"/>
                  <a:pt x="1404542" y="123278"/>
                </a:cubicBezTo>
                <a:cubicBezTo>
                  <a:pt x="1408924" y="116706"/>
                  <a:pt x="1400161" y="107943"/>
                  <a:pt x="1393588" y="112324"/>
                </a:cubicBezTo>
                <a:cubicBezTo>
                  <a:pt x="1354155" y="140804"/>
                  <a:pt x="1323484" y="180238"/>
                  <a:pt x="1288432" y="213099"/>
                </a:cubicBezTo>
                <a:cubicBezTo>
                  <a:pt x="1248999" y="254723"/>
                  <a:pt x="1207375" y="294157"/>
                  <a:pt x="1167941" y="337972"/>
                </a:cubicBezTo>
                <a:cubicBezTo>
                  <a:pt x="1154797" y="340162"/>
                  <a:pt x="1141652" y="344544"/>
                  <a:pt x="1128508" y="346735"/>
                </a:cubicBezTo>
                <a:cubicBezTo>
                  <a:pt x="1154797" y="324827"/>
                  <a:pt x="1181086" y="296347"/>
                  <a:pt x="1202993" y="276631"/>
                </a:cubicBezTo>
                <a:cubicBezTo>
                  <a:pt x="1270906" y="219671"/>
                  <a:pt x="1312531" y="142995"/>
                  <a:pt x="1382635" y="90417"/>
                </a:cubicBezTo>
                <a:close/>
                <a:moveTo>
                  <a:pt x="1196421" y="219671"/>
                </a:moveTo>
                <a:cubicBezTo>
                  <a:pt x="1213947" y="208717"/>
                  <a:pt x="1229282" y="195573"/>
                  <a:pt x="1238045" y="180238"/>
                </a:cubicBezTo>
                <a:cubicBezTo>
                  <a:pt x="1248999" y="162712"/>
                  <a:pt x="1251190" y="153949"/>
                  <a:pt x="1259953" y="134232"/>
                </a:cubicBezTo>
                <a:cubicBezTo>
                  <a:pt x="1270906" y="88226"/>
                  <a:pt x="1303768" y="70700"/>
                  <a:pt x="1362918" y="79463"/>
                </a:cubicBezTo>
                <a:cubicBezTo>
                  <a:pt x="1310340" y="121087"/>
                  <a:pt x="1273097" y="173665"/>
                  <a:pt x="1229282" y="224053"/>
                </a:cubicBezTo>
                <a:cubicBezTo>
                  <a:pt x="1200802" y="256914"/>
                  <a:pt x="1165750" y="296347"/>
                  <a:pt x="1130698" y="322636"/>
                </a:cubicBezTo>
                <a:cubicBezTo>
                  <a:pt x="1126317" y="327018"/>
                  <a:pt x="1121935" y="331399"/>
                  <a:pt x="1117554" y="335781"/>
                </a:cubicBezTo>
                <a:cubicBezTo>
                  <a:pt x="1113172" y="340162"/>
                  <a:pt x="1108791" y="344544"/>
                  <a:pt x="1104409" y="351116"/>
                </a:cubicBezTo>
                <a:cubicBezTo>
                  <a:pt x="1104409" y="351116"/>
                  <a:pt x="1102219" y="351116"/>
                  <a:pt x="1102219" y="353307"/>
                </a:cubicBezTo>
                <a:cubicBezTo>
                  <a:pt x="1100028" y="353307"/>
                  <a:pt x="1100028" y="353307"/>
                  <a:pt x="1097837" y="355498"/>
                </a:cubicBezTo>
                <a:cubicBezTo>
                  <a:pt x="1095646" y="357688"/>
                  <a:pt x="1095646" y="359879"/>
                  <a:pt x="1093456" y="362070"/>
                </a:cubicBezTo>
                <a:cubicBezTo>
                  <a:pt x="1071548" y="368642"/>
                  <a:pt x="1051831" y="377405"/>
                  <a:pt x="1034305" y="388359"/>
                </a:cubicBezTo>
                <a:cubicBezTo>
                  <a:pt x="1084693" y="327018"/>
                  <a:pt x="1137271" y="272249"/>
                  <a:pt x="1196421" y="219671"/>
                </a:cubicBezTo>
                <a:close/>
                <a:moveTo>
                  <a:pt x="1121935" y="239388"/>
                </a:moveTo>
                <a:cubicBezTo>
                  <a:pt x="1121935" y="239388"/>
                  <a:pt x="1121935" y="239388"/>
                  <a:pt x="1121935" y="239388"/>
                </a:cubicBezTo>
                <a:cubicBezTo>
                  <a:pt x="1128508" y="239388"/>
                  <a:pt x="1132889" y="239388"/>
                  <a:pt x="1139461" y="239388"/>
                </a:cubicBezTo>
                <a:cubicBezTo>
                  <a:pt x="1018970" y="351116"/>
                  <a:pt x="913814" y="486943"/>
                  <a:pt x="830566" y="627151"/>
                </a:cubicBezTo>
                <a:cubicBezTo>
                  <a:pt x="821803" y="614006"/>
                  <a:pt x="813040" y="603052"/>
                  <a:pt x="804277" y="589908"/>
                </a:cubicBezTo>
                <a:cubicBezTo>
                  <a:pt x="933531" y="497896"/>
                  <a:pt x="1012398" y="353307"/>
                  <a:pt x="1121935" y="239388"/>
                </a:cubicBezTo>
                <a:close/>
                <a:moveTo>
                  <a:pt x="1071548" y="213099"/>
                </a:moveTo>
                <a:cubicBezTo>
                  <a:pt x="1078120" y="219671"/>
                  <a:pt x="1086883" y="226243"/>
                  <a:pt x="1097837" y="230625"/>
                </a:cubicBezTo>
                <a:cubicBezTo>
                  <a:pt x="992681" y="342353"/>
                  <a:pt x="913814" y="480370"/>
                  <a:pt x="797704" y="581145"/>
                </a:cubicBezTo>
                <a:cubicBezTo>
                  <a:pt x="795514" y="576763"/>
                  <a:pt x="791132" y="572382"/>
                  <a:pt x="788941" y="568000"/>
                </a:cubicBezTo>
                <a:cubicBezTo>
                  <a:pt x="786751" y="563619"/>
                  <a:pt x="782369" y="561428"/>
                  <a:pt x="777988" y="561428"/>
                </a:cubicBezTo>
                <a:cubicBezTo>
                  <a:pt x="823993" y="502278"/>
                  <a:pt x="876571" y="447509"/>
                  <a:pt x="920386" y="388359"/>
                </a:cubicBezTo>
                <a:cubicBezTo>
                  <a:pt x="926959" y="379596"/>
                  <a:pt x="1071548" y="219671"/>
                  <a:pt x="1064976" y="213099"/>
                </a:cubicBezTo>
                <a:cubicBezTo>
                  <a:pt x="1064976" y="215290"/>
                  <a:pt x="1069357" y="215290"/>
                  <a:pt x="1071548" y="213099"/>
                </a:cubicBezTo>
                <a:close/>
                <a:moveTo>
                  <a:pt x="1045259" y="182428"/>
                </a:moveTo>
                <a:cubicBezTo>
                  <a:pt x="1049641" y="186810"/>
                  <a:pt x="1051831" y="191191"/>
                  <a:pt x="1056213" y="195573"/>
                </a:cubicBezTo>
                <a:cubicBezTo>
                  <a:pt x="1043068" y="199954"/>
                  <a:pt x="1034305" y="213099"/>
                  <a:pt x="1025542" y="224053"/>
                </a:cubicBezTo>
                <a:cubicBezTo>
                  <a:pt x="992681" y="259105"/>
                  <a:pt x="962011" y="296347"/>
                  <a:pt x="931340" y="333590"/>
                </a:cubicBezTo>
                <a:cubicBezTo>
                  <a:pt x="869999" y="408076"/>
                  <a:pt x="799895" y="482561"/>
                  <a:pt x="753889" y="568000"/>
                </a:cubicBezTo>
                <a:cubicBezTo>
                  <a:pt x="753889" y="563619"/>
                  <a:pt x="753889" y="561428"/>
                  <a:pt x="758271" y="557047"/>
                </a:cubicBezTo>
                <a:cubicBezTo>
                  <a:pt x="758271" y="557047"/>
                  <a:pt x="758271" y="554856"/>
                  <a:pt x="758271" y="557047"/>
                </a:cubicBezTo>
                <a:cubicBezTo>
                  <a:pt x="749508" y="561428"/>
                  <a:pt x="740745" y="563619"/>
                  <a:pt x="745126" y="574573"/>
                </a:cubicBezTo>
                <a:cubicBezTo>
                  <a:pt x="745126" y="576763"/>
                  <a:pt x="747317" y="576763"/>
                  <a:pt x="749508" y="576763"/>
                </a:cubicBezTo>
                <a:cubicBezTo>
                  <a:pt x="749508" y="576763"/>
                  <a:pt x="749508" y="578954"/>
                  <a:pt x="747317" y="578954"/>
                </a:cubicBezTo>
                <a:cubicBezTo>
                  <a:pt x="747317" y="578954"/>
                  <a:pt x="747317" y="578954"/>
                  <a:pt x="747317" y="581145"/>
                </a:cubicBezTo>
                <a:cubicBezTo>
                  <a:pt x="727600" y="592099"/>
                  <a:pt x="710074" y="603052"/>
                  <a:pt x="690358" y="616197"/>
                </a:cubicBezTo>
                <a:cubicBezTo>
                  <a:pt x="804277" y="467226"/>
                  <a:pt x="905051" y="311683"/>
                  <a:pt x="1045259" y="182428"/>
                </a:cubicBezTo>
                <a:cubicBezTo>
                  <a:pt x="1045259" y="182428"/>
                  <a:pt x="1045259" y="182428"/>
                  <a:pt x="1045259" y="182428"/>
                </a:cubicBezTo>
                <a:close/>
                <a:moveTo>
                  <a:pt x="935722" y="90417"/>
                </a:moveTo>
                <a:cubicBezTo>
                  <a:pt x="922577" y="103561"/>
                  <a:pt x="909433" y="118897"/>
                  <a:pt x="898479" y="132041"/>
                </a:cubicBezTo>
                <a:cubicBezTo>
                  <a:pt x="885334" y="147376"/>
                  <a:pt x="872190" y="162712"/>
                  <a:pt x="859045" y="178047"/>
                </a:cubicBezTo>
                <a:cubicBezTo>
                  <a:pt x="867808" y="125469"/>
                  <a:pt x="885334" y="79463"/>
                  <a:pt x="935722" y="90417"/>
                </a:cubicBezTo>
                <a:close/>
                <a:moveTo>
                  <a:pt x="854664" y="206527"/>
                </a:moveTo>
                <a:cubicBezTo>
                  <a:pt x="874381" y="191191"/>
                  <a:pt x="891907" y="171475"/>
                  <a:pt x="907242" y="153949"/>
                </a:cubicBezTo>
                <a:cubicBezTo>
                  <a:pt x="922577" y="136423"/>
                  <a:pt x="942294" y="116706"/>
                  <a:pt x="957629" y="99180"/>
                </a:cubicBezTo>
                <a:cubicBezTo>
                  <a:pt x="962011" y="101371"/>
                  <a:pt x="968583" y="103561"/>
                  <a:pt x="972964" y="107943"/>
                </a:cubicBezTo>
                <a:cubicBezTo>
                  <a:pt x="972964" y="107943"/>
                  <a:pt x="975155" y="110134"/>
                  <a:pt x="975155" y="110134"/>
                </a:cubicBezTo>
                <a:cubicBezTo>
                  <a:pt x="929149" y="160521"/>
                  <a:pt x="887525" y="210908"/>
                  <a:pt x="843710" y="263486"/>
                </a:cubicBezTo>
                <a:cubicBezTo>
                  <a:pt x="848092" y="243769"/>
                  <a:pt x="852473" y="226243"/>
                  <a:pt x="854664" y="206527"/>
                </a:cubicBezTo>
                <a:close/>
                <a:moveTo>
                  <a:pt x="666259" y="344544"/>
                </a:moveTo>
                <a:cubicBezTo>
                  <a:pt x="618063" y="410266"/>
                  <a:pt x="569866" y="478180"/>
                  <a:pt x="521670" y="543902"/>
                </a:cubicBezTo>
                <a:cubicBezTo>
                  <a:pt x="523861" y="530758"/>
                  <a:pt x="523861" y="515422"/>
                  <a:pt x="523861" y="500087"/>
                </a:cubicBezTo>
                <a:cubicBezTo>
                  <a:pt x="541387" y="473798"/>
                  <a:pt x="561103" y="449700"/>
                  <a:pt x="580820" y="425602"/>
                </a:cubicBezTo>
                <a:cubicBezTo>
                  <a:pt x="602728" y="399313"/>
                  <a:pt x="631207" y="375214"/>
                  <a:pt x="648733" y="344544"/>
                </a:cubicBezTo>
                <a:cubicBezTo>
                  <a:pt x="650924" y="342353"/>
                  <a:pt x="650924" y="340162"/>
                  <a:pt x="648733" y="335781"/>
                </a:cubicBezTo>
                <a:cubicBezTo>
                  <a:pt x="655306" y="340162"/>
                  <a:pt x="659687" y="342353"/>
                  <a:pt x="666259" y="344544"/>
                </a:cubicBezTo>
                <a:close/>
                <a:moveTo>
                  <a:pt x="639970" y="333590"/>
                </a:moveTo>
                <a:cubicBezTo>
                  <a:pt x="639970" y="333590"/>
                  <a:pt x="639970" y="333590"/>
                  <a:pt x="639970" y="333590"/>
                </a:cubicBezTo>
                <a:cubicBezTo>
                  <a:pt x="609300" y="357688"/>
                  <a:pt x="585202" y="390550"/>
                  <a:pt x="561103" y="421220"/>
                </a:cubicBezTo>
                <a:cubicBezTo>
                  <a:pt x="545768" y="438746"/>
                  <a:pt x="532624" y="458463"/>
                  <a:pt x="521670" y="478180"/>
                </a:cubicBezTo>
                <a:cubicBezTo>
                  <a:pt x="519479" y="462844"/>
                  <a:pt x="515098" y="445318"/>
                  <a:pt x="512907" y="429983"/>
                </a:cubicBezTo>
                <a:cubicBezTo>
                  <a:pt x="521670" y="416839"/>
                  <a:pt x="532624" y="403694"/>
                  <a:pt x="541387" y="390550"/>
                </a:cubicBezTo>
                <a:cubicBezTo>
                  <a:pt x="558913" y="366451"/>
                  <a:pt x="583011" y="344544"/>
                  <a:pt x="596155" y="318255"/>
                </a:cubicBezTo>
                <a:cubicBezTo>
                  <a:pt x="611491" y="324827"/>
                  <a:pt x="626826" y="329209"/>
                  <a:pt x="639970" y="333590"/>
                </a:cubicBezTo>
                <a:close/>
                <a:moveTo>
                  <a:pt x="578629" y="313873"/>
                </a:moveTo>
                <a:cubicBezTo>
                  <a:pt x="563294" y="329209"/>
                  <a:pt x="550150" y="351116"/>
                  <a:pt x="539196" y="366451"/>
                </a:cubicBezTo>
                <a:cubicBezTo>
                  <a:pt x="528242" y="381787"/>
                  <a:pt x="519479" y="397122"/>
                  <a:pt x="508525" y="412457"/>
                </a:cubicBezTo>
                <a:cubicBezTo>
                  <a:pt x="506335" y="399313"/>
                  <a:pt x="504144" y="386168"/>
                  <a:pt x="501953" y="375214"/>
                </a:cubicBezTo>
                <a:cubicBezTo>
                  <a:pt x="510716" y="366451"/>
                  <a:pt x="517288" y="359879"/>
                  <a:pt x="526051" y="351116"/>
                </a:cubicBezTo>
                <a:cubicBezTo>
                  <a:pt x="537005" y="337972"/>
                  <a:pt x="552340" y="327018"/>
                  <a:pt x="561103" y="311683"/>
                </a:cubicBezTo>
                <a:cubicBezTo>
                  <a:pt x="567676" y="313873"/>
                  <a:pt x="572057" y="313873"/>
                  <a:pt x="578629" y="313873"/>
                </a:cubicBezTo>
                <a:close/>
                <a:moveTo>
                  <a:pt x="543577" y="311683"/>
                </a:moveTo>
                <a:cubicBezTo>
                  <a:pt x="534814" y="320446"/>
                  <a:pt x="526051" y="331399"/>
                  <a:pt x="517288" y="342353"/>
                </a:cubicBezTo>
                <a:cubicBezTo>
                  <a:pt x="512907" y="348925"/>
                  <a:pt x="506335" y="355498"/>
                  <a:pt x="501953" y="359879"/>
                </a:cubicBezTo>
                <a:cubicBezTo>
                  <a:pt x="504144" y="327018"/>
                  <a:pt x="519479" y="313873"/>
                  <a:pt x="543577" y="311683"/>
                </a:cubicBezTo>
                <a:close/>
                <a:moveTo>
                  <a:pt x="685976" y="351116"/>
                </a:moveTo>
                <a:cubicBezTo>
                  <a:pt x="694739" y="353307"/>
                  <a:pt x="703502" y="355498"/>
                  <a:pt x="710074" y="357688"/>
                </a:cubicBezTo>
                <a:cubicBezTo>
                  <a:pt x="714456" y="357688"/>
                  <a:pt x="718837" y="357688"/>
                  <a:pt x="723219" y="357688"/>
                </a:cubicBezTo>
                <a:cubicBezTo>
                  <a:pt x="650924" y="436555"/>
                  <a:pt x="572057" y="521995"/>
                  <a:pt x="499762" y="614006"/>
                </a:cubicBezTo>
                <a:cubicBezTo>
                  <a:pt x="565485" y="528567"/>
                  <a:pt x="626826" y="438746"/>
                  <a:pt x="685976" y="351116"/>
                </a:cubicBezTo>
                <a:close/>
                <a:moveTo>
                  <a:pt x="429658" y="609625"/>
                </a:moveTo>
                <a:cubicBezTo>
                  <a:pt x="447184" y="607434"/>
                  <a:pt x="464710" y="603052"/>
                  <a:pt x="477855" y="596480"/>
                </a:cubicBezTo>
                <a:cubicBezTo>
                  <a:pt x="480046" y="596480"/>
                  <a:pt x="482236" y="594289"/>
                  <a:pt x="484427" y="594289"/>
                </a:cubicBezTo>
                <a:cubicBezTo>
                  <a:pt x="423086" y="675347"/>
                  <a:pt x="359554" y="756405"/>
                  <a:pt x="293832" y="835272"/>
                </a:cubicBezTo>
                <a:cubicBezTo>
                  <a:pt x="291641" y="824318"/>
                  <a:pt x="287260" y="815555"/>
                  <a:pt x="282878" y="804601"/>
                </a:cubicBezTo>
                <a:cubicBezTo>
                  <a:pt x="306976" y="771740"/>
                  <a:pt x="331075" y="741070"/>
                  <a:pt x="357364" y="710399"/>
                </a:cubicBezTo>
                <a:cubicBezTo>
                  <a:pt x="381462" y="679729"/>
                  <a:pt x="412132" y="649058"/>
                  <a:pt x="429658" y="614006"/>
                </a:cubicBezTo>
                <a:cubicBezTo>
                  <a:pt x="429658" y="614006"/>
                  <a:pt x="429658" y="611815"/>
                  <a:pt x="429658" y="609625"/>
                </a:cubicBezTo>
                <a:close/>
                <a:moveTo>
                  <a:pt x="298213" y="850607"/>
                </a:moveTo>
                <a:cubicBezTo>
                  <a:pt x="352982" y="793648"/>
                  <a:pt x="405560" y="734497"/>
                  <a:pt x="453757" y="673156"/>
                </a:cubicBezTo>
                <a:cubicBezTo>
                  <a:pt x="394606" y="752023"/>
                  <a:pt x="342028" y="833081"/>
                  <a:pt x="300404" y="916330"/>
                </a:cubicBezTo>
                <a:cubicBezTo>
                  <a:pt x="304786" y="892232"/>
                  <a:pt x="302595" y="870324"/>
                  <a:pt x="298213" y="850607"/>
                </a:cubicBezTo>
                <a:close/>
                <a:moveTo>
                  <a:pt x="385843" y="614006"/>
                </a:moveTo>
                <a:cubicBezTo>
                  <a:pt x="394606" y="614006"/>
                  <a:pt x="405560" y="611815"/>
                  <a:pt x="414323" y="611815"/>
                </a:cubicBezTo>
                <a:cubicBezTo>
                  <a:pt x="385843" y="642486"/>
                  <a:pt x="363936" y="677538"/>
                  <a:pt x="337647" y="710399"/>
                </a:cubicBezTo>
                <a:cubicBezTo>
                  <a:pt x="315739" y="736688"/>
                  <a:pt x="296023" y="765168"/>
                  <a:pt x="278497" y="793648"/>
                </a:cubicBezTo>
                <a:cubicBezTo>
                  <a:pt x="276306" y="787076"/>
                  <a:pt x="271924" y="780503"/>
                  <a:pt x="269734" y="773931"/>
                </a:cubicBezTo>
                <a:cubicBezTo>
                  <a:pt x="306976" y="721353"/>
                  <a:pt x="342028" y="670966"/>
                  <a:pt x="385843" y="622769"/>
                </a:cubicBezTo>
                <a:cubicBezTo>
                  <a:pt x="385843" y="620578"/>
                  <a:pt x="385843" y="616197"/>
                  <a:pt x="385843" y="614006"/>
                </a:cubicBezTo>
                <a:close/>
                <a:moveTo>
                  <a:pt x="271924" y="631532"/>
                </a:moveTo>
                <a:cubicBezTo>
                  <a:pt x="258780" y="646867"/>
                  <a:pt x="250017" y="666584"/>
                  <a:pt x="239063" y="686301"/>
                </a:cubicBezTo>
                <a:cubicBezTo>
                  <a:pt x="236872" y="655630"/>
                  <a:pt x="250017" y="640295"/>
                  <a:pt x="271924" y="631532"/>
                </a:cubicBezTo>
                <a:close/>
                <a:moveTo>
                  <a:pt x="241254" y="701636"/>
                </a:moveTo>
                <a:cubicBezTo>
                  <a:pt x="260971" y="677538"/>
                  <a:pt x="278497" y="649058"/>
                  <a:pt x="293832" y="624960"/>
                </a:cubicBezTo>
                <a:cubicBezTo>
                  <a:pt x="293832" y="624960"/>
                  <a:pt x="293832" y="624960"/>
                  <a:pt x="293832" y="624960"/>
                </a:cubicBezTo>
                <a:cubicBezTo>
                  <a:pt x="302595" y="622769"/>
                  <a:pt x="311358" y="620578"/>
                  <a:pt x="320121" y="620578"/>
                </a:cubicBezTo>
                <a:cubicBezTo>
                  <a:pt x="296023" y="655630"/>
                  <a:pt x="274115" y="692873"/>
                  <a:pt x="250017" y="727925"/>
                </a:cubicBezTo>
                <a:cubicBezTo>
                  <a:pt x="245635" y="716971"/>
                  <a:pt x="241254" y="710399"/>
                  <a:pt x="241254" y="701636"/>
                </a:cubicBezTo>
                <a:close/>
                <a:moveTo>
                  <a:pt x="252208" y="738879"/>
                </a:moveTo>
                <a:cubicBezTo>
                  <a:pt x="252208" y="738879"/>
                  <a:pt x="252208" y="738879"/>
                  <a:pt x="252208" y="738879"/>
                </a:cubicBezTo>
                <a:cubicBezTo>
                  <a:pt x="282878" y="701636"/>
                  <a:pt x="313549" y="662203"/>
                  <a:pt x="331075" y="618388"/>
                </a:cubicBezTo>
                <a:cubicBezTo>
                  <a:pt x="331075" y="618388"/>
                  <a:pt x="331075" y="618388"/>
                  <a:pt x="331075" y="618388"/>
                </a:cubicBezTo>
                <a:cubicBezTo>
                  <a:pt x="342028" y="618388"/>
                  <a:pt x="352982" y="616197"/>
                  <a:pt x="366127" y="616197"/>
                </a:cubicBezTo>
                <a:cubicBezTo>
                  <a:pt x="324502" y="657821"/>
                  <a:pt x="291641" y="710399"/>
                  <a:pt x="260971" y="760786"/>
                </a:cubicBezTo>
                <a:cubicBezTo>
                  <a:pt x="258780" y="754214"/>
                  <a:pt x="256589" y="745451"/>
                  <a:pt x="252208" y="738879"/>
                </a:cubicBezTo>
                <a:close/>
                <a:moveTo>
                  <a:pt x="79138" y="1025867"/>
                </a:moveTo>
                <a:cubicBezTo>
                  <a:pt x="74757" y="1032439"/>
                  <a:pt x="70375" y="1039012"/>
                  <a:pt x="65994" y="1045584"/>
                </a:cubicBezTo>
                <a:cubicBezTo>
                  <a:pt x="59422" y="1054347"/>
                  <a:pt x="52849" y="1060919"/>
                  <a:pt x="46277" y="1069682"/>
                </a:cubicBezTo>
                <a:cubicBezTo>
                  <a:pt x="50659" y="1052156"/>
                  <a:pt x="61612" y="1036821"/>
                  <a:pt x="79138" y="1025867"/>
                </a:cubicBezTo>
                <a:close/>
                <a:moveTo>
                  <a:pt x="44086" y="1093781"/>
                </a:moveTo>
                <a:cubicBezTo>
                  <a:pt x="57231" y="1080636"/>
                  <a:pt x="70375" y="1065301"/>
                  <a:pt x="83520" y="1052156"/>
                </a:cubicBezTo>
                <a:cubicBezTo>
                  <a:pt x="94474" y="1041203"/>
                  <a:pt x="105427" y="1028058"/>
                  <a:pt x="114190" y="1014914"/>
                </a:cubicBezTo>
                <a:cubicBezTo>
                  <a:pt x="127335" y="1012723"/>
                  <a:pt x="140479" y="1012723"/>
                  <a:pt x="155815" y="1012723"/>
                </a:cubicBezTo>
                <a:cubicBezTo>
                  <a:pt x="151433" y="1017104"/>
                  <a:pt x="147052" y="1023677"/>
                  <a:pt x="140479" y="1030249"/>
                </a:cubicBezTo>
                <a:cubicBezTo>
                  <a:pt x="129526" y="1041203"/>
                  <a:pt x="120763" y="1054347"/>
                  <a:pt x="109809" y="1065301"/>
                </a:cubicBezTo>
                <a:cubicBezTo>
                  <a:pt x="92283" y="1085018"/>
                  <a:pt x="72566" y="1104734"/>
                  <a:pt x="52849" y="1126642"/>
                </a:cubicBezTo>
                <a:cubicBezTo>
                  <a:pt x="46277" y="1115688"/>
                  <a:pt x="44086" y="1104734"/>
                  <a:pt x="44086" y="1093781"/>
                </a:cubicBezTo>
                <a:close/>
                <a:moveTo>
                  <a:pt x="94474" y="1172648"/>
                </a:moveTo>
                <a:cubicBezTo>
                  <a:pt x="92283" y="1170457"/>
                  <a:pt x="90092" y="1170457"/>
                  <a:pt x="87901" y="1168266"/>
                </a:cubicBezTo>
                <a:cubicBezTo>
                  <a:pt x="74757" y="1159503"/>
                  <a:pt x="63803" y="1148549"/>
                  <a:pt x="57231" y="1135405"/>
                </a:cubicBezTo>
                <a:cubicBezTo>
                  <a:pt x="81329" y="1117879"/>
                  <a:pt x="101046" y="1098162"/>
                  <a:pt x="120763" y="1078445"/>
                </a:cubicBezTo>
                <a:cubicBezTo>
                  <a:pt x="138289" y="1060919"/>
                  <a:pt x="166768" y="1039012"/>
                  <a:pt x="175531" y="1014914"/>
                </a:cubicBezTo>
                <a:cubicBezTo>
                  <a:pt x="175531" y="1014914"/>
                  <a:pt x="175531" y="1014914"/>
                  <a:pt x="175531" y="1014914"/>
                </a:cubicBezTo>
                <a:cubicBezTo>
                  <a:pt x="184294" y="1014914"/>
                  <a:pt x="193057" y="1014914"/>
                  <a:pt x="201820" y="1012723"/>
                </a:cubicBezTo>
                <a:cubicBezTo>
                  <a:pt x="204011" y="1012723"/>
                  <a:pt x="206202" y="1012723"/>
                  <a:pt x="208393" y="1012723"/>
                </a:cubicBezTo>
                <a:cubicBezTo>
                  <a:pt x="204011" y="1021486"/>
                  <a:pt x="197439" y="1030249"/>
                  <a:pt x="190867" y="1036821"/>
                </a:cubicBezTo>
                <a:cubicBezTo>
                  <a:pt x="177722" y="1052156"/>
                  <a:pt x="164578" y="1067492"/>
                  <a:pt x="149242" y="1085018"/>
                </a:cubicBezTo>
                <a:cubicBezTo>
                  <a:pt x="127335" y="1111307"/>
                  <a:pt x="105427" y="1137596"/>
                  <a:pt x="94474" y="1170457"/>
                </a:cubicBezTo>
                <a:cubicBezTo>
                  <a:pt x="94474" y="1170457"/>
                  <a:pt x="94474" y="1172648"/>
                  <a:pt x="94474" y="1172648"/>
                </a:cubicBezTo>
                <a:close/>
                <a:moveTo>
                  <a:pt x="140479" y="1196746"/>
                </a:moveTo>
                <a:cubicBezTo>
                  <a:pt x="129526" y="1190174"/>
                  <a:pt x="116381" y="1183601"/>
                  <a:pt x="105427" y="1177029"/>
                </a:cubicBezTo>
                <a:cubicBezTo>
                  <a:pt x="107618" y="1177029"/>
                  <a:pt x="107618" y="1174838"/>
                  <a:pt x="107618" y="1174838"/>
                </a:cubicBezTo>
                <a:cubicBezTo>
                  <a:pt x="122953" y="1139786"/>
                  <a:pt x="151433" y="1111307"/>
                  <a:pt x="177722" y="1082827"/>
                </a:cubicBezTo>
                <a:cubicBezTo>
                  <a:pt x="197439" y="1060919"/>
                  <a:pt x="228109" y="1032439"/>
                  <a:pt x="236872" y="1003960"/>
                </a:cubicBezTo>
                <a:cubicBezTo>
                  <a:pt x="263161" y="993006"/>
                  <a:pt x="280687" y="973289"/>
                  <a:pt x="291641" y="947000"/>
                </a:cubicBezTo>
                <a:cubicBezTo>
                  <a:pt x="293832" y="947000"/>
                  <a:pt x="296023" y="947000"/>
                  <a:pt x="296023" y="944809"/>
                </a:cubicBezTo>
                <a:cubicBezTo>
                  <a:pt x="370508" y="846226"/>
                  <a:pt x="438421" y="741070"/>
                  <a:pt x="517288" y="642486"/>
                </a:cubicBezTo>
                <a:cubicBezTo>
                  <a:pt x="593965" y="543902"/>
                  <a:pt x="677213" y="451891"/>
                  <a:pt x="756080" y="355498"/>
                </a:cubicBezTo>
                <a:cubicBezTo>
                  <a:pt x="756080" y="355498"/>
                  <a:pt x="756080" y="355498"/>
                  <a:pt x="756080" y="355498"/>
                </a:cubicBezTo>
                <a:cubicBezTo>
                  <a:pt x="762652" y="353307"/>
                  <a:pt x="771415" y="351116"/>
                  <a:pt x="777988" y="348925"/>
                </a:cubicBezTo>
                <a:cubicBezTo>
                  <a:pt x="705693" y="443128"/>
                  <a:pt x="637780" y="537330"/>
                  <a:pt x="567676" y="633723"/>
                </a:cubicBezTo>
                <a:cubicBezTo>
                  <a:pt x="429658" y="824318"/>
                  <a:pt x="282878" y="1008341"/>
                  <a:pt x="140479" y="1196746"/>
                </a:cubicBezTo>
                <a:close/>
                <a:moveTo>
                  <a:pt x="151433" y="1203318"/>
                </a:moveTo>
                <a:cubicBezTo>
                  <a:pt x="302595" y="1054347"/>
                  <a:pt x="423086" y="872515"/>
                  <a:pt x="547959" y="701636"/>
                </a:cubicBezTo>
                <a:cubicBezTo>
                  <a:pt x="690358" y="502278"/>
                  <a:pt x="834947" y="307301"/>
                  <a:pt x="994872" y="121087"/>
                </a:cubicBezTo>
                <a:cubicBezTo>
                  <a:pt x="1010207" y="134232"/>
                  <a:pt x="1021161" y="151758"/>
                  <a:pt x="1034305" y="167093"/>
                </a:cubicBezTo>
                <a:cubicBezTo>
                  <a:pt x="1032115" y="167093"/>
                  <a:pt x="1032115" y="167093"/>
                  <a:pt x="1032115" y="169284"/>
                </a:cubicBezTo>
                <a:cubicBezTo>
                  <a:pt x="856855" y="309492"/>
                  <a:pt x="747317" y="513232"/>
                  <a:pt x="604918" y="684110"/>
                </a:cubicBezTo>
                <a:cubicBezTo>
                  <a:pt x="530433" y="773931"/>
                  <a:pt x="460329" y="868133"/>
                  <a:pt x="385843" y="960145"/>
                </a:cubicBezTo>
                <a:cubicBezTo>
                  <a:pt x="317930" y="1043393"/>
                  <a:pt x="241254" y="1122260"/>
                  <a:pt x="193057" y="1220844"/>
                </a:cubicBezTo>
                <a:cubicBezTo>
                  <a:pt x="188676" y="1227416"/>
                  <a:pt x="199630" y="1233989"/>
                  <a:pt x="204011" y="1227416"/>
                </a:cubicBezTo>
                <a:cubicBezTo>
                  <a:pt x="287260" y="1102544"/>
                  <a:pt x="383653" y="984243"/>
                  <a:pt x="482236" y="868133"/>
                </a:cubicBezTo>
                <a:cubicBezTo>
                  <a:pt x="466901" y="896613"/>
                  <a:pt x="455947" y="925093"/>
                  <a:pt x="444994" y="953573"/>
                </a:cubicBezTo>
                <a:cubicBezTo>
                  <a:pt x="342028" y="1017104"/>
                  <a:pt x="271924" y="1152931"/>
                  <a:pt x="210583" y="1255896"/>
                </a:cubicBezTo>
                <a:cubicBezTo>
                  <a:pt x="197439" y="1233989"/>
                  <a:pt x="175531" y="1218653"/>
                  <a:pt x="151433" y="1203318"/>
                </a:cubicBezTo>
                <a:close/>
                <a:moveTo>
                  <a:pt x="107618" y="1411439"/>
                </a:moveTo>
                <a:cubicBezTo>
                  <a:pt x="116381" y="1407058"/>
                  <a:pt x="125144" y="1407058"/>
                  <a:pt x="133907" y="1404867"/>
                </a:cubicBezTo>
                <a:cubicBezTo>
                  <a:pt x="109809" y="1437728"/>
                  <a:pt x="87901" y="1470590"/>
                  <a:pt x="65994" y="1505642"/>
                </a:cubicBezTo>
                <a:cubicBezTo>
                  <a:pt x="61612" y="1514405"/>
                  <a:pt x="72566" y="1520977"/>
                  <a:pt x="79138" y="1512214"/>
                </a:cubicBezTo>
                <a:cubicBezTo>
                  <a:pt x="105427" y="1474971"/>
                  <a:pt x="129526" y="1435538"/>
                  <a:pt x="160196" y="1400486"/>
                </a:cubicBezTo>
                <a:cubicBezTo>
                  <a:pt x="160196" y="1400486"/>
                  <a:pt x="160196" y="1398295"/>
                  <a:pt x="162387" y="1398295"/>
                </a:cubicBezTo>
                <a:cubicBezTo>
                  <a:pt x="164578" y="1398295"/>
                  <a:pt x="168959" y="1396104"/>
                  <a:pt x="171150" y="1393913"/>
                </a:cubicBezTo>
                <a:cubicBezTo>
                  <a:pt x="217156" y="1369815"/>
                  <a:pt x="239063" y="1315046"/>
                  <a:pt x="219346" y="1264659"/>
                </a:cubicBezTo>
                <a:cubicBezTo>
                  <a:pt x="219346" y="1264659"/>
                  <a:pt x="219346" y="1264659"/>
                  <a:pt x="219346" y="1264659"/>
                </a:cubicBezTo>
                <a:cubicBezTo>
                  <a:pt x="254398" y="1220844"/>
                  <a:pt x="285069" y="1172648"/>
                  <a:pt x="315739" y="1126642"/>
                </a:cubicBezTo>
                <a:cubicBezTo>
                  <a:pt x="350791" y="1074064"/>
                  <a:pt x="390225" y="1030249"/>
                  <a:pt x="434040" y="984243"/>
                </a:cubicBezTo>
                <a:cubicBezTo>
                  <a:pt x="425277" y="1010532"/>
                  <a:pt x="420895" y="1039012"/>
                  <a:pt x="416514" y="1065301"/>
                </a:cubicBezTo>
                <a:cubicBezTo>
                  <a:pt x="350791" y="1133214"/>
                  <a:pt x="306976" y="1216463"/>
                  <a:pt x="254398" y="1295330"/>
                </a:cubicBezTo>
                <a:cubicBezTo>
                  <a:pt x="197439" y="1385150"/>
                  <a:pt x="131716" y="1461827"/>
                  <a:pt x="90092" y="1556029"/>
                </a:cubicBezTo>
                <a:cubicBezTo>
                  <a:pt x="50659" y="1514405"/>
                  <a:pt x="39705" y="1442110"/>
                  <a:pt x="107618" y="1411439"/>
                </a:cubicBezTo>
                <a:close/>
                <a:moveTo>
                  <a:pt x="412132" y="1166075"/>
                </a:moveTo>
                <a:cubicBezTo>
                  <a:pt x="361745" y="1218653"/>
                  <a:pt x="302595" y="1279994"/>
                  <a:pt x="252208" y="1343526"/>
                </a:cubicBezTo>
                <a:cubicBezTo>
                  <a:pt x="254398" y="1341335"/>
                  <a:pt x="256589" y="1339145"/>
                  <a:pt x="256589" y="1336954"/>
                </a:cubicBezTo>
                <a:cubicBezTo>
                  <a:pt x="311358" y="1262468"/>
                  <a:pt x="352982" y="1181411"/>
                  <a:pt x="409942" y="1109116"/>
                </a:cubicBezTo>
                <a:cubicBezTo>
                  <a:pt x="409942" y="1128833"/>
                  <a:pt x="409942" y="1146359"/>
                  <a:pt x="412132" y="1166075"/>
                </a:cubicBezTo>
                <a:close/>
                <a:moveTo>
                  <a:pt x="98855" y="1562601"/>
                </a:moveTo>
                <a:cubicBezTo>
                  <a:pt x="131716" y="1501260"/>
                  <a:pt x="175531" y="1446491"/>
                  <a:pt x="219346" y="1389532"/>
                </a:cubicBezTo>
                <a:cubicBezTo>
                  <a:pt x="177722" y="1448682"/>
                  <a:pt x="144861" y="1514405"/>
                  <a:pt x="131716" y="1580127"/>
                </a:cubicBezTo>
                <a:cubicBezTo>
                  <a:pt x="131716" y="1580127"/>
                  <a:pt x="131716" y="1580127"/>
                  <a:pt x="131716" y="1582318"/>
                </a:cubicBezTo>
                <a:cubicBezTo>
                  <a:pt x="118572" y="1577936"/>
                  <a:pt x="107618" y="1571364"/>
                  <a:pt x="98855" y="1562601"/>
                </a:cubicBezTo>
                <a:close/>
                <a:moveTo>
                  <a:pt x="144861" y="1584509"/>
                </a:moveTo>
                <a:cubicBezTo>
                  <a:pt x="144861" y="1584509"/>
                  <a:pt x="144861" y="1584509"/>
                  <a:pt x="144861" y="1584509"/>
                </a:cubicBezTo>
                <a:cubicBezTo>
                  <a:pt x="184294" y="1418012"/>
                  <a:pt x="333265" y="1328191"/>
                  <a:pt x="418705" y="1192364"/>
                </a:cubicBezTo>
                <a:cubicBezTo>
                  <a:pt x="420895" y="1192364"/>
                  <a:pt x="420895" y="1194555"/>
                  <a:pt x="423086" y="1194555"/>
                </a:cubicBezTo>
                <a:cubicBezTo>
                  <a:pt x="425277" y="1198937"/>
                  <a:pt x="427468" y="1201127"/>
                  <a:pt x="429658" y="1203318"/>
                </a:cubicBezTo>
                <a:cubicBezTo>
                  <a:pt x="335456" y="1328191"/>
                  <a:pt x="234682" y="1453064"/>
                  <a:pt x="151433" y="1586699"/>
                </a:cubicBezTo>
                <a:cubicBezTo>
                  <a:pt x="149242" y="1586699"/>
                  <a:pt x="147052" y="1586699"/>
                  <a:pt x="144861" y="1584509"/>
                </a:cubicBezTo>
                <a:close/>
                <a:moveTo>
                  <a:pt x="197439" y="1599844"/>
                </a:moveTo>
                <a:cubicBezTo>
                  <a:pt x="186485" y="1595462"/>
                  <a:pt x="175531" y="1593272"/>
                  <a:pt x="164578" y="1591081"/>
                </a:cubicBezTo>
                <a:cubicBezTo>
                  <a:pt x="258780" y="1464017"/>
                  <a:pt x="359554" y="1341335"/>
                  <a:pt x="447184" y="1209890"/>
                </a:cubicBezTo>
                <a:cubicBezTo>
                  <a:pt x="455947" y="1212081"/>
                  <a:pt x="464710" y="1212081"/>
                  <a:pt x="473473" y="1212081"/>
                </a:cubicBezTo>
                <a:cubicBezTo>
                  <a:pt x="374890" y="1334763"/>
                  <a:pt x="265352" y="1455254"/>
                  <a:pt x="197439" y="1599844"/>
                </a:cubicBezTo>
                <a:cubicBezTo>
                  <a:pt x="197439" y="1599844"/>
                  <a:pt x="197439" y="1599844"/>
                  <a:pt x="197439" y="1599844"/>
                </a:cubicBezTo>
                <a:close/>
                <a:moveTo>
                  <a:pt x="225919" y="1610798"/>
                </a:moveTo>
                <a:cubicBezTo>
                  <a:pt x="219346" y="1608607"/>
                  <a:pt x="214965" y="1606416"/>
                  <a:pt x="208393" y="1604225"/>
                </a:cubicBezTo>
                <a:cubicBezTo>
                  <a:pt x="271924" y="1496879"/>
                  <a:pt x="350791" y="1402676"/>
                  <a:pt x="427468" y="1304093"/>
                </a:cubicBezTo>
                <a:cubicBezTo>
                  <a:pt x="407751" y="1330382"/>
                  <a:pt x="392416" y="1358861"/>
                  <a:pt x="377080" y="1385150"/>
                </a:cubicBezTo>
                <a:cubicBezTo>
                  <a:pt x="333265" y="1464017"/>
                  <a:pt x="291641" y="1545075"/>
                  <a:pt x="225919" y="1610798"/>
                </a:cubicBezTo>
                <a:close/>
                <a:moveTo>
                  <a:pt x="250017" y="1626133"/>
                </a:moveTo>
                <a:cubicBezTo>
                  <a:pt x="245635" y="1623942"/>
                  <a:pt x="241254" y="1619561"/>
                  <a:pt x="236872" y="1617370"/>
                </a:cubicBezTo>
                <a:cubicBezTo>
                  <a:pt x="289450" y="1573555"/>
                  <a:pt x="326693" y="1514405"/>
                  <a:pt x="361745" y="1455254"/>
                </a:cubicBezTo>
                <a:cubicBezTo>
                  <a:pt x="412132" y="1369815"/>
                  <a:pt x="462520" y="1299711"/>
                  <a:pt x="528242" y="1227416"/>
                </a:cubicBezTo>
                <a:cubicBezTo>
                  <a:pt x="532624" y="1223035"/>
                  <a:pt x="530433" y="1218653"/>
                  <a:pt x="526051" y="1216463"/>
                </a:cubicBezTo>
                <a:cubicBezTo>
                  <a:pt x="534814" y="1216463"/>
                  <a:pt x="541387" y="1216463"/>
                  <a:pt x="550150" y="1216463"/>
                </a:cubicBezTo>
                <a:cubicBezTo>
                  <a:pt x="436231" y="1341335"/>
                  <a:pt x="339838" y="1483734"/>
                  <a:pt x="260971" y="1632705"/>
                </a:cubicBezTo>
                <a:cubicBezTo>
                  <a:pt x="258780" y="1630514"/>
                  <a:pt x="254398" y="1628324"/>
                  <a:pt x="250017" y="1626133"/>
                </a:cubicBezTo>
                <a:close/>
                <a:moveTo>
                  <a:pt x="398988" y="1499069"/>
                </a:moveTo>
                <a:cubicBezTo>
                  <a:pt x="355173" y="1549457"/>
                  <a:pt x="322312" y="1606416"/>
                  <a:pt x="280687" y="1658994"/>
                </a:cubicBezTo>
                <a:cubicBezTo>
                  <a:pt x="278497" y="1652422"/>
                  <a:pt x="274115" y="1645850"/>
                  <a:pt x="269734" y="1641468"/>
                </a:cubicBezTo>
                <a:cubicBezTo>
                  <a:pt x="311358" y="1573555"/>
                  <a:pt x="355173" y="1507832"/>
                  <a:pt x="401179" y="1444301"/>
                </a:cubicBezTo>
                <a:cubicBezTo>
                  <a:pt x="398988" y="1464017"/>
                  <a:pt x="396797" y="1481543"/>
                  <a:pt x="398988" y="1499069"/>
                </a:cubicBezTo>
                <a:close/>
                <a:moveTo>
                  <a:pt x="287260" y="1669948"/>
                </a:moveTo>
                <a:cubicBezTo>
                  <a:pt x="331075" y="1626133"/>
                  <a:pt x="361745" y="1571364"/>
                  <a:pt x="401179" y="1523168"/>
                </a:cubicBezTo>
                <a:cubicBezTo>
                  <a:pt x="403369" y="1536312"/>
                  <a:pt x="405560" y="1551647"/>
                  <a:pt x="407751" y="1564792"/>
                </a:cubicBezTo>
                <a:cubicBezTo>
                  <a:pt x="359554" y="1588890"/>
                  <a:pt x="322312" y="1650231"/>
                  <a:pt x="293832" y="1702809"/>
                </a:cubicBezTo>
                <a:cubicBezTo>
                  <a:pt x="291641" y="1694046"/>
                  <a:pt x="289450" y="1680902"/>
                  <a:pt x="287260" y="1669948"/>
                </a:cubicBezTo>
                <a:cubicBezTo>
                  <a:pt x="285069" y="1669948"/>
                  <a:pt x="287260" y="1672139"/>
                  <a:pt x="287260" y="1669948"/>
                </a:cubicBezTo>
                <a:close/>
                <a:moveTo>
                  <a:pt x="293832" y="1740052"/>
                </a:moveTo>
                <a:cubicBezTo>
                  <a:pt x="309167" y="1715954"/>
                  <a:pt x="322312" y="1691855"/>
                  <a:pt x="337647" y="1669948"/>
                </a:cubicBezTo>
                <a:cubicBezTo>
                  <a:pt x="359554" y="1639277"/>
                  <a:pt x="385843" y="1615179"/>
                  <a:pt x="409942" y="1586699"/>
                </a:cubicBezTo>
                <a:cubicBezTo>
                  <a:pt x="412132" y="1593272"/>
                  <a:pt x="414323" y="1602035"/>
                  <a:pt x="416514" y="1608607"/>
                </a:cubicBezTo>
                <a:cubicBezTo>
                  <a:pt x="366127" y="1652422"/>
                  <a:pt x="324502" y="1705000"/>
                  <a:pt x="289450" y="1761959"/>
                </a:cubicBezTo>
                <a:cubicBezTo>
                  <a:pt x="291641" y="1755387"/>
                  <a:pt x="291641" y="1748815"/>
                  <a:pt x="293832" y="1740052"/>
                </a:cubicBezTo>
                <a:close/>
                <a:moveTo>
                  <a:pt x="260971" y="1840826"/>
                </a:moveTo>
                <a:cubicBezTo>
                  <a:pt x="309167" y="1766341"/>
                  <a:pt x="363936" y="1698428"/>
                  <a:pt x="423086" y="1632705"/>
                </a:cubicBezTo>
                <a:cubicBezTo>
                  <a:pt x="425277" y="1641468"/>
                  <a:pt x="429658" y="1650231"/>
                  <a:pt x="431849" y="1658994"/>
                </a:cubicBezTo>
                <a:cubicBezTo>
                  <a:pt x="363936" y="1748815"/>
                  <a:pt x="300404" y="1840826"/>
                  <a:pt x="228109" y="1926266"/>
                </a:cubicBezTo>
                <a:cubicBezTo>
                  <a:pt x="234682" y="1893405"/>
                  <a:pt x="250017" y="1860543"/>
                  <a:pt x="260971" y="1840826"/>
                </a:cubicBezTo>
                <a:close/>
                <a:moveTo>
                  <a:pt x="223728" y="1941601"/>
                </a:moveTo>
                <a:cubicBezTo>
                  <a:pt x="223728" y="1941601"/>
                  <a:pt x="225919" y="1941601"/>
                  <a:pt x="225919" y="1939410"/>
                </a:cubicBezTo>
                <a:cubicBezTo>
                  <a:pt x="300404" y="1862734"/>
                  <a:pt x="390225" y="1779485"/>
                  <a:pt x="440612" y="1680902"/>
                </a:cubicBezTo>
                <a:cubicBezTo>
                  <a:pt x="444994" y="1689665"/>
                  <a:pt x="447184" y="1698428"/>
                  <a:pt x="451566" y="1707191"/>
                </a:cubicBezTo>
                <a:cubicBezTo>
                  <a:pt x="451566" y="1707191"/>
                  <a:pt x="451566" y="1707191"/>
                  <a:pt x="449375" y="1707191"/>
                </a:cubicBezTo>
                <a:cubicBezTo>
                  <a:pt x="374890" y="1797011"/>
                  <a:pt x="291641" y="1880260"/>
                  <a:pt x="230300" y="1978844"/>
                </a:cubicBezTo>
                <a:cubicBezTo>
                  <a:pt x="223728" y="1970081"/>
                  <a:pt x="221537" y="1956936"/>
                  <a:pt x="223728" y="1941601"/>
                </a:cubicBezTo>
                <a:close/>
                <a:moveTo>
                  <a:pt x="239063" y="1987607"/>
                </a:moveTo>
                <a:cubicBezTo>
                  <a:pt x="311358" y="1899977"/>
                  <a:pt x="392416" y="1818919"/>
                  <a:pt x="462520" y="1729098"/>
                </a:cubicBezTo>
                <a:cubicBezTo>
                  <a:pt x="464710" y="1735670"/>
                  <a:pt x="469092" y="1740052"/>
                  <a:pt x="471283" y="1746624"/>
                </a:cubicBezTo>
                <a:cubicBezTo>
                  <a:pt x="401179" y="1827682"/>
                  <a:pt x="335456" y="1913121"/>
                  <a:pt x="265352" y="1996370"/>
                </a:cubicBezTo>
                <a:cubicBezTo>
                  <a:pt x="252208" y="1996370"/>
                  <a:pt x="243445" y="1991988"/>
                  <a:pt x="239063" y="1987607"/>
                </a:cubicBezTo>
                <a:close/>
                <a:moveTo>
                  <a:pt x="317930" y="1989798"/>
                </a:moveTo>
                <a:cubicBezTo>
                  <a:pt x="317930" y="1989798"/>
                  <a:pt x="317930" y="1991988"/>
                  <a:pt x="317930" y="1991988"/>
                </a:cubicBezTo>
                <a:cubicBezTo>
                  <a:pt x="315739" y="1991988"/>
                  <a:pt x="313549" y="1991988"/>
                  <a:pt x="313549" y="1994179"/>
                </a:cubicBezTo>
                <a:cubicBezTo>
                  <a:pt x="300404" y="1996370"/>
                  <a:pt x="291641" y="1998560"/>
                  <a:pt x="282878" y="1998560"/>
                </a:cubicBezTo>
                <a:cubicBezTo>
                  <a:pt x="355173" y="1928456"/>
                  <a:pt x="420895" y="1849589"/>
                  <a:pt x="484427" y="1768532"/>
                </a:cubicBezTo>
                <a:cubicBezTo>
                  <a:pt x="488809" y="1775104"/>
                  <a:pt x="490999" y="1781676"/>
                  <a:pt x="495381" y="1786058"/>
                </a:cubicBezTo>
                <a:cubicBezTo>
                  <a:pt x="460329" y="1816728"/>
                  <a:pt x="431849" y="1856162"/>
                  <a:pt x="401179" y="1891214"/>
                </a:cubicBezTo>
                <a:cubicBezTo>
                  <a:pt x="368317" y="1921884"/>
                  <a:pt x="342028" y="1954745"/>
                  <a:pt x="317930" y="1989798"/>
                </a:cubicBezTo>
                <a:close/>
                <a:moveTo>
                  <a:pt x="381462" y="1985416"/>
                </a:moveTo>
                <a:cubicBezTo>
                  <a:pt x="423086" y="1935029"/>
                  <a:pt x="477855" y="1893405"/>
                  <a:pt x="517288" y="1838636"/>
                </a:cubicBezTo>
                <a:cubicBezTo>
                  <a:pt x="523861" y="1829873"/>
                  <a:pt x="508525" y="1816728"/>
                  <a:pt x="499762" y="1825491"/>
                </a:cubicBezTo>
                <a:cubicBezTo>
                  <a:pt x="455947" y="1878069"/>
                  <a:pt x="401179" y="1924075"/>
                  <a:pt x="368317" y="1985416"/>
                </a:cubicBezTo>
                <a:cubicBezTo>
                  <a:pt x="368317" y="1985416"/>
                  <a:pt x="368317" y="1985416"/>
                  <a:pt x="366127" y="1985416"/>
                </a:cubicBezTo>
                <a:cubicBezTo>
                  <a:pt x="355173" y="1985416"/>
                  <a:pt x="344219" y="1987607"/>
                  <a:pt x="333265" y="1989798"/>
                </a:cubicBezTo>
                <a:cubicBezTo>
                  <a:pt x="359554" y="1956936"/>
                  <a:pt x="388034" y="1926266"/>
                  <a:pt x="418705" y="1895595"/>
                </a:cubicBezTo>
                <a:cubicBezTo>
                  <a:pt x="447184" y="1867115"/>
                  <a:pt x="480046" y="1838636"/>
                  <a:pt x="499762" y="1803584"/>
                </a:cubicBezTo>
                <a:cubicBezTo>
                  <a:pt x="508525" y="1816728"/>
                  <a:pt x="517288" y="1829873"/>
                  <a:pt x="526051" y="1843017"/>
                </a:cubicBezTo>
                <a:cubicBezTo>
                  <a:pt x="475664" y="1882451"/>
                  <a:pt x="442803" y="1941601"/>
                  <a:pt x="403369" y="1989798"/>
                </a:cubicBezTo>
                <a:cubicBezTo>
                  <a:pt x="396797" y="1985416"/>
                  <a:pt x="390225" y="1985416"/>
                  <a:pt x="381462" y="1985416"/>
                </a:cubicBezTo>
                <a:close/>
                <a:moveTo>
                  <a:pt x="416514" y="1989798"/>
                </a:moveTo>
                <a:cubicBezTo>
                  <a:pt x="460329" y="1948173"/>
                  <a:pt x="497572" y="1899977"/>
                  <a:pt x="539196" y="1858353"/>
                </a:cubicBezTo>
                <a:cubicBezTo>
                  <a:pt x="543577" y="1862734"/>
                  <a:pt x="545768" y="1867115"/>
                  <a:pt x="550150" y="1873688"/>
                </a:cubicBezTo>
                <a:cubicBezTo>
                  <a:pt x="510716" y="1908740"/>
                  <a:pt x="471283" y="1956936"/>
                  <a:pt x="449375" y="2005133"/>
                </a:cubicBezTo>
                <a:cubicBezTo>
                  <a:pt x="440612" y="1998560"/>
                  <a:pt x="429658" y="1994179"/>
                  <a:pt x="416514" y="1989798"/>
                </a:cubicBezTo>
                <a:close/>
                <a:moveTo>
                  <a:pt x="466901" y="2016086"/>
                </a:moveTo>
                <a:cubicBezTo>
                  <a:pt x="464710" y="2013896"/>
                  <a:pt x="462520" y="2013896"/>
                  <a:pt x="462520" y="2011705"/>
                </a:cubicBezTo>
                <a:cubicBezTo>
                  <a:pt x="462520" y="2011705"/>
                  <a:pt x="462520" y="2011705"/>
                  <a:pt x="464710" y="2009514"/>
                </a:cubicBezTo>
                <a:cubicBezTo>
                  <a:pt x="493190" y="1963508"/>
                  <a:pt x="530433" y="1928456"/>
                  <a:pt x="565485" y="1889023"/>
                </a:cubicBezTo>
                <a:cubicBezTo>
                  <a:pt x="572057" y="1895595"/>
                  <a:pt x="578629" y="1904358"/>
                  <a:pt x="585202" y="1910930"/>
                </a:cubicBezTo>
                <a:cubicBezTo>
                  <a:pt x="563294" y="1917503"/>
                  <a:pt x="543577" y="1945983"/>
                  <a:pt x="530433" y="1961318"/>
                </a:cubicBezTo>
                <a:cubicBezTo>
                  <a:pt x="512907" y="1981035"/>
                  <a:pt x="495381" y="2002942"/>
                  <a:pt x="484427" y="2029231"/>
                </a:cubicBezTo>
                <a:cubicBezTo>
                  <a:pt x="477855" y="2024850"/>
                  <a:pt x="473473" y="2020468"/>
                  <a:pt x="466901" y="2016086"/>
                </a:cubicBezTo>
                <a:close/>
                <a:moveTo>
                  <a:pt x="547959" y="1967890"/>
                </a:moveTo>
                <a:cubicBezTo>
                  <a:pt x="563294" y="1954745"/>
                  <a:pt x="587392" y="1941601"/>
                  <a:pt x="598346" y="1924075"/>
                </a:cubicBezTo>
                <a:cubicBezTo>
                  <a:pt x="602728" y="1928456"/>
                  <a:pt x="607109" y="1932838"/>
                  <a:pt x="611491" y="1937220"/>
                </a:cubicBezTo>
                <a:cubicBezTo>
                  <a:pt x="587392" y="1952555"/>
                  <a:pt x="567676" y="1978844"/>
                  <a:pt x="547959" y="2000751"/>
                </a:cubicBezTo>
                <a:cubicBezTo>
                  <a:pt x="530433" y="2018277"/>
                  <a:pt x="512907" y="2037994"/>
                  <a:pt x="499762" y="2062092"/>
                </a:cubicBezTo>
                <a:cubicBezTo>
                  <a:pt x="497572" y="2055520"/>
                  <a:pt x="495381" y="2048948"/>
                  <a:pt x="490999" y="2042375"/>
                </a:cubicBezTo>
                <a:cubicBezTo>
                  <a:pt x="506335" y="2013896"/>
                  <a:pt x="523861" y="1989798"/>
                  <a:pt x="547959" y="1967890"/>
                </a:cubicBezTo>
                <a:close/>
                <a:moveTo>
                  <a:pt x="493190" y="2193537"/>
                </a:moveTo>
                <a:cubicBezTo>
                  <a:pt x="493190" y="2193537"/>
                  <a:pt x="495381" y="2193537"/>
                  <a:pt x="495381" y="2193537"/>
                </a:cubicBezTo>
                <a:cubicBezTo>
                  <a:pt x="532624" y="2167248"/>
                  <a:pt x="565485" y="2134387"/>
                  <a:pt x="596155" y="2101526"/>
                </a:cubicBezTo>
                <a:cubicBezTo>
                  <a:pt x="624635" y="2070855"/>
                  <a:pt x="659687" y="2035803"/>
                  <a:pt x="681595" y="1998560"/>
                </a:cubicBezTo>
                <a:cubicBezTo>
                  <a:pt x="690358" y="2005133"/>
                  <a:pt x="696930" y="2009514"/>
                  <a:pt x="705693" y="2013896"/>
                </a:cubicBezTo>
                <a:cubicBezTo>
                  <a:pt x="655306" y="2044566"/>
                  <a:pt x="609300" y="2097144"/>
                  <a:pt x="569866" y="2140959"/>
                </a:cubicBezTo>
                <a:cubicBezTo>
                  <a:pt x="552340" y="2160676"/>
                  <a:pt x="493190" y="2215445"/>
                  <a:pt x="495381" y="2250497"/>
                </a:cubicBezTo>
                <a:cubicBezTo>
                  <a:pt x="493190" y="2230780"/>
                  <a:pt x="493190" y="2213254"/>
                  <a:pt x="493190" y="2193537"/>
                </a:cubicBezTo>
                <a:close/>
                <a:moveTo>
                  <a:pt x="495381" y="2252688"/>
                </a:moveTo>
                <a:cubicBezTo>
                  <a:pt x="495381" y="2254878"/>
                  <a:pt x="495381" y="2257069"/>
                  <a:pt x="497572" y="2257069"/>
                </a:cubicBezTo>
                <a:cubicBezTo>
                  <a:pt x="497572" y="2259260"/>
                  <a:pt x="499762" y="2259260"/>
                  <a:pt x="499762" y="2257069"/>
                </a:cubicBezTo>
                <a:cubicBezTo>
                  <a:pt x="515098" y="2250497"/>
                  <a:pt x="519479" y="2230780"/>
                  <a:pt x="530433" y="2217636"/>
                </a:cubicBezTo>
                <a:cubicBezTo>
                  <a:pt x="547959" y="2189156"/>
                  <a:pt x="572057" y="2165058"/>
                  <a:pt x="593965" y="2140959"/>
                </a:cubicBezTo>
                <a:cubicBezTo>
                  <a:pt x="633398" y="2099335"/>
                  <a:pt x="683785" y="2064283"/>
                  <a:pt x="718837" y="2020468"/>
                </a:cubicBezTo>
                <a:cubicBezTo>
                  <a:pt x="718837" y="2020468"/>
                  <a:pt x="718837" y="2018277"/>
                  <a:pt x="718837" y="2018277"/>
                </a:cubicBezTo>
                <a:cubicBezTo>
                  <a:pt x="721028" y="2020468"/>
                  <a:pt x="723219" y="2020468"/>
                  <a:pt x="725410" y="2020468"/>
                </a:cubicBezTo>
                <a:cubicBezTo>
                  <a:pt x="685976" y="2055520"/>
                  <a:pt x="650924" y="2101526"/>
                  <a:pt x="615872" y="2138769"/>
                </a:cubicBezTo>
                <a:cubicBezTo>
                  <a:pt x="574248" y="2182584"/>
                  <a:pt x="534814" y="2226399"/>
                  <a:pt x="499762" y="2272404"/>
                </a:cubicBezTo>
                <a:cubicBezTo>
                  <a:pt x="497572" y="2270214"/>
                  <a:pt x="495381" y="2261451"/>
                  <a:pt x="495381" y="2252688"/>
                </a:cubicBezTo>
                <a:close/>
                <a:moveTo>
                  <a:pt x="504144" y="2289930"/>
                </a:moveTo>
                <a:cubicBezTo>
                  <a:pt x="532624" y="2257069"/>
                  <a:pt x="563294" y="2224208"/>
                  <a:pt x="593965" y="2193537"/>
                </a:cubicBezTo>
                <a:cubicBezTo>
                  <a:pt x="565485" y="2228589"/>
                  <a:pt x="539196" y="2268023"/>
                  <a:pt x="517288" y="2305266"/>
                </a:cubicBezTo>
                <a:cubicBezTo>
                  <a:pt x="510716" y="2300884"/>
                  <a:pt x="506335" y="2296503"/>
                  <a:pt x="504144" y="2289930"/>
                </a:cubicBezTo>
                <a:close/>
                <a:moveTo>
                  <a:pt x="563294" y="2307456"/>
                </a:moveTo>
                <a:cubicBezTo>
                  <a:pt x="545768" y="2311838"/>
                  <a:pt x="532624" y="2311838"/>
                  <a:pt x="523861" y="2309647"/>
                </a:cubicBezTo>
                <a:cubicBezTo>
                  <a:pt x="598346" y="2215445"/>
                  <a:pt x="677213" y="2121243"/>
                  <a:pt x="773606" y="2046757"/>
                </a:cubicBezTo>
                <a:cubicBezTo>
                  <a:pt x="775797" y="2048948"/>
                  <a:pt x="777988" y="2048948"/>
                  <a:pt x="780178" y="2048948"/>
                </a:cubicBezTo>
                <a:cubicBezTo>
                  <a:pt x="758271" y="2073046"/>
                  <a:pt x="736363" y="2097144"/>
                  <a:pt x="714456" y="2121243"/>
                </a:cubicBezTo>
                <a:cubicBezTo>
                  <a:pt x="661878" y="2176011"/>
                  <a:pt x="602728" y="2230780"/>
                  <a:pt x="567676" y="2300884"/>
                </a:cubicBezTo>
                <a:cubicBezTo>
                  <a:pt x="567676" y="2303075"/>
                  <a:pt x="567676" y="2305266"/>
                  <a:pt x="567676" y="2305266"/>
                </a:cubicBezTo>
                <a:cubicBezTo>
                  <a:pt x="567676" y="2305266"/>
                  <a:pt x="565485" y="2305266"/>
                  <a:pt x="563294" y="2307456"/>
                </a:cubicBezTo>
                <a:close/>
                <a:moveTo>
                  <a:pt x="578629" y="2300884"/>
                </a:moveTo>
                <a:cubicBezTo>
                  <a:pt x="620254" y="2237352"/>
                  <a:pt x="677213" y="2189156"/>
                  <a:pt x="729791" y="2134387"/>
                </a:cubicBezTo>
                <a:cubicBezTo>
                  <a:pt x="793323" y="2070855"/>
                  <a:pt x="850282" y="2000751"/>
                  <a:pt x="909433" y="1935029"/>
                </a:cubicBezTo>
                <a:cubicBezTo>
                  <a:pt x="1029924" y="1803584"/>
                  <a:pt x="1126317" y="1654613"/>
                  <a:pt x="1248999" y="1527549"/>
                </a:cubicBezTo>
                <a:cubicBezTo>
                  <a:pt x="1257762" y="1518786"/>
                  <a:pt x="1244617" y="1507832"/>
                  <a:pt x="1235854" y="1514405"/>
                </a:cubicBezTo>
                <a:cubicBezTo>
                  <a:pt x="1141652" y="1595462"/>
                  <a:pt x="1069357" y="1698428"/>
                  <a:pt x="992681" y="1797011"/>
                </a:cubicBezTo>
                <a:cubicBezTo>
                  <a:pt x="1008016" y="1766341"/>
                  <a:pt x="1023352" y="1733480"/>
                  <a:pt x="1036496" y="1702809"/>
                </a:cubicBezTo>
                <a:cubicBezTo>
                  <a:pt x="1038687" y="1698428"/>
                  <a:pt x="1043068" y="1696237"/>
                  <a:pt x="1045259" y="1691855"/>
                </a:cubicBezTo>
                <a:lnTo>
                  <a:pt x="1054022" y="1691855"/>
                </a:lnTo>
                <a:cubicBezTo>
                  <a:pt x="1056213" y="1691855"/>
                  <a:pt x="1056213" y="1689665"/>
                  <a:pt x="1054022" y="1689665"/>
                </a:cubicBezTo>
                <a:lnTo>
                  <a:pt x="1049641" y="1689665"/>
                </a:lnTo>
                <a:cubicBezTo>
                  <a:pt x="1106600" y="1628324"/>
                  <a:pt x="1154797" y="1558220"/>
                  <a:pt x="1209565" y="1494688"/>
                </a:cubicBezTo>
                <a:cubicBezTo>
                  <a:pt x="1233664" y="1507832"/>
                  <a:pt x="1259953" y="1516595"/>
                  <a:pt x="1288432" y="1523168"/>
                </a:cubicBezTo>
                <a:cubicBezTo>
                  <a:pt x="1172323" y="1632705"/>
                  <a:pt x="1078120" y="1764150"/>
                  <a:pt x="977346" y="1889023"/>
                </a:cubicBezTo>
                <a:cubicBezTo>
                  <a:pt x="874381" y="2018277"/>
                  <a:pt x="740745" y="2121243"/>
                  <a:pt x="646543" y="2257069"/>
                </a:cubicBezTo>
                <a:cubicBezTo>
                  <a:pt x="644352" y="2259260"/>
                  <a:pt x="644352" y="2263641"/>
                  <a:pt x="646543" y="2265832"/>
                </a:cubicBezTo>
                <a:cubicBezTo>
                  <a:pt x="624635" y="2278977"/>
                  <a:pt x="602728" y="2292121"/>
                  <a:pt x="578629" y="2300884"/>
                </a:cubicBezTo>
                <a:close/>
                <a:moveTo>
                  <a:pt x="685976" y="2246115"/>
                </a:moveTo>
                <a:cubicBezTo>
                  <a:pt x="679404" y="2248306"/>
                  <a:pt x="675022" y="2250497"/>
                  <a:pt x="670641" y="2254878"/>
                </a:cubicBezTo>
                <a:cubicBezTo>
                  <a:pt x="773606" y="2134387"/>
                  <a:pt x="887525" y="2024850"/>
                  <a:pt x="990490" y="1904358"/>
                </a:cubicBezTo>
                <a:cubicBezTo>
                  <a:pt x="1097837" y="1779485"/>
                  <a:pt x="1189849" y="1641468"/>
                  <a:pt x="1310340" y="1527549"/>
                </a:cubicBezTo>
                <a:cubicBezTo>
                  <a:pt x="1319103" y="1529740"/>
                  <a:pt x="1327866" y="1529740"/>
                  <a:pt x="1338820" y="1529740"/>
                </a:cubicBezTo>
                <a:cubicBezTo>
                  <a:pt x="1224901" y="1626133"/>
                  <a:pt x="1135080" y="1753196"/>
                  <a:pt x="1038687" y="1867115"/>
                </a:cubicBezTo>
                <a:cubicBezTo>
                  <a:pt x="933531" y="1989798"/>
                  <a:pt x="797704" y="2090572"/>
                  <a:pt x="723219" y="2237352"/>
                </a:cubicBezTo>
                <a:cubicBezTo>
                  <a:pt x="710074" y="2239543"/>
                  <a:pt x="696930" y="2241734"/>
                  <a:pt x="685976" y="2246115"/>
                </a:cubicBezTo>
                <a:close/>
                <a:moveTo>
                  <a:pt x="736363" y="2237352"/>
                </a:moveTo>
                <a:cubicBezTo>
                  <a:pt x="821803" y="2103717"/>
                  <a:pt x="944485" y="1998560"/>
                  <a:pt x="1051831" y="1880260"/>
                </a:cubicBezTo>
                <a:cubicBezTo>
                  <a:pt x="1058404" y="1871497"/>
                  <a:pt x="1067167" y="1862734"/>
                  <a:pt x="1073739" y="1853971"/>
                </a:cubicBezTo>
                <a:cubicBezTo>
                  <a:pt x="970774" y="1983225"/>
                  <a:pt x="876571" y="2119052"/>
                  <a:pt x="777988" y="2246115"/>
                </a:cubicBezTo>
                <a:cubicBezTo>
                  <a:pt x="764843" y="2241734"/>
                  <a:pt x="751699" y="2237352"/>
                  <a:pt x="736363" y="2237352"/>
                </a:cubicBezTo>
                <a:close/>
                <a:moveTo>
                  <a:pt x="817421" y="2278977"/>
                </a:moveTo>
                <a:cubicBezTo>
                  <a:pt x="808658" y="2270214"/>
                  <a:pt x="799895" y="2261451"/>
                  <a:pt x="788941" y="2254878"/>
                </a:cubicBezTo>
                <a:cubicBezTo>
                  <a:pt x="933531" y="2094953"/>
                  <a:pt x="1054022" y="1917503"/>
                  <a:pt x="1192039" y="1757578"/>
                </a:cubicBezTo>
                <a:cubicBezTo>
                  <a:pt x="1135080" y="1834254"/>
                  <a:pt x="1084693" y="1913121"/>
                  <a:pt x="1038687" y="1998560"/>
                </a:cubicBezTo>
                <a:cubicBezTo>
                  <a:pt x="1023352" y="2027040"/>
                  <a:pt x="1001444" y="2053329"/>
                  <a:pt x="986109" y="2081809"/>
                </a:cubicBezTo>
                <a:cubicBezTo>
                  <a:pt x="924768" y="2140959"/>
                  <a:pt x="865618" y="2208873"/>
                  <a:pt x="817421" y="2278977"/>
                </a:cubicBezTo>
                <a:cubicBezTo>
                  <a:pt x="817421" y="2278977"/>
                  <a:pt x="817421" y="2278977"/>
                  <a:pt x="817421" y="2278977"/>
                </a:cubicBezTo>
                <a:close/>
                <a:moveTo>
                  <a:pt x="826184" y="2287740"/>
                </a:moveTo>
                <a:cubicBezTo>
                  <a:pt x="826184" y="2287740"/>
                  <a:pt x="828375" y="2287740"/>
                  <a:pt x="828375" y="2285549"/>
                </a:cubicBezTo>
                <a:cubicBezTo>
                  <a:pt x="874381" y="2232971"/>
                  <a:pt x="926959" y="2182584"/>
                  <a:pt x="975155" y="2130006"/>
                </a:cubicBezTo>
                <a:cubicBezTo>
                  <a:pt x="977346" y="2132196"/>
                  <a:pt x="979537" y="2134387"/>
                  <a:pt x="981727" y="2134387"/>
                </a:cubicBezTo>
                <a:cubicBezTo>
                  <a:pt x="981727" y="2134387"/>
                  <a:pt x="981727" y="2136578"/>
                  <a:pt x="981727" y="2136578"/>
                </a:cubicBezTo>
                <a:cubicBezTo>
                  <a:pt x="983918" y="2140959"/>
                  <a:pt x="986109" y="2143150"/>
                  <a:pt x="990490" y="2145341"/>
                </a:cubicBezTo>
                <a:cubicBezTo>
                  <a:pt x="942294" y="2202300"/>
                  <a:pt x="883144" y="2254878"/>
                  <a:pt x="843710" y="2318410"/>
                </a:cubicBezTo>
                <a:cubicBezTo>
                  <a:pt x="837138" y="2309647"/>
                  <a:pt x="832756" y="2298693"/>
                  <a:pt x="826184" y="2287740"/>
                </a:cubicBezTo>
                <a:close/>
                <a:moveTo>
                  <a:pt x="845901" y="2329364"/>
                </a:moveTo>
                <a:cubicBezTo>
                  <a:pt x="894097" y="2270214"/>
                  <a:pt x="959820" y="2224208"/>
                  <a:pt x="1001444" y="2158485"/>
                </a:cubicBezTo>
                <a:cubicBezTo>
                  <a:pt x="1005826" y="2162867"/>
                  <a:pt x="1010207" y="2165058"/>
                  <a:pt x="1014589" y="2169439"/>
                </a:cubicBezTo>
                <a:cubicBezTo>
                  <a:pt x="953248" y="2222017"/>
                  <a:pt x="898479" y="2292121"/>
                  <a:pt x="854664" y="2360034"/>
                </a:cubicBezTo>
                <a:cubicBezTo>
                  <a:pt x="850282" y="2349081"/>
                  <a:pt x="848092" y="2340318"/>
                  <a:pt x="845901" y="2329364"/>
                </a:cubicBezTo>
                <a:close/>
                <a:moveTo>
                  <a:pt x="854664" y="2377560"/>
                </a:moveTo>
                <a:cubicBezTo>
                  <a:pt x="883144" y="2338127"/>
                  <a:pt x="913814" y="2298693"/>
                  <a:pt x="946675" y="2261451"/>
                </a:cubicBezTo>
                <a:cubicBezTo>
                  <a:pt x="972964" y="2232971"/>
                  <a:pt x="1001444" y="2206682"/>
                  <a:pt x="1025542" y="2178202"/>
                </a:cubicBezTo>
                <a:cubicBezTo>
                  <a:pt x="1029924" y="2180393"/>
                  <a:pt x="1036496" y="2184774"/>
                  <a:pt x="1043068" y="2186965"/>
                </a:cubicBezTo>
                <a:cubicBezTo>
                  <a:pt x="981727" y="2261451"/>
                  <a:pt x="918196" y="2333745"/>
                  <a:pt x="859045" y="2410422"/>
                </a:cubicBezTo>
                <a:cubicBezTo>
                  <a:pt x="859045" y="2401659"/>
                  <a:pt x="856855" y="2390705"/>
                  <a:pt x="854664" y="2377560"/>
                </a:cubicBezTo>
                <a:close/>
                <a:moveTo>
                  <a:pt x="872190" y="2463000"/>
                </a:moveTo>
                <a:cubicBezTo>
                  <a:pt x="867808" y="2452046"/>
                  <a:pt x="865618" y="2441092"/>
                  <a:pt x="863427" y="2427948"/>
                </a:cubicBezTo>
                <a:cubicBezTo>
                  <a:pt x="931340" y="2351271"/>
                  <a:pt x="999253" y="2274595"/>
                  <a:pt x="1064976" y="2195728"/>
                </a:cubicBezTo>
                <a:cubicBezTo>
                  <a:pt x="1069357" y="2197919"/>
                  <a:pt x="1075930" y="2200110"/>
                  <a:pt x="1080311" y="2202300"/>
                </a:cubicBezTo>
                <a:cubicBezTo>
                  <a:pt x="1038687" y="2235162"/>
                  <a:pt x="1005826" y="2283358"/>
                  <a:pt x="972964" y="2324982"/>
                </a:cubicBezTo>
                <a:cubicBezTo>
                  <a:pt x="935722" y="2368797"/>
                  <a:pt x="898479" y="2414803"/>
                  <a:pt x="872190" y="2463000"/>
                </a:cubicBezTo>
                <a:close/>
                <a:moveTo>
                  <a:pt x="876571" y="2476144"/>
                </a:moveTo>
                <a:cubicBezTo>
                  <a:pt x="911623" y="2427948"/>
                  <a:pt x="946675" y="2381942"/>
                  <a:pt x="986109" y="2338127"/>
                </a:cubicBezTo>
                <a:cubicBezTo>
                  <a:pt x="1023352" y="2296503"/>
                  <a:pt x="1071548" y="2257069"/>
                  <a:pt x="1097837" y="2208873"/>
                </a:cubicBezTo>
                <a:cubicBezTo>
                  <a:pt x="1106600" y="2211063"/>
                  <a:pt x="1113172" y="2213254"/>
                  <a:pt x="1121935" y="2215445"/>
                </a:cubicBezTo>
                <a:cubicBezTo>
                  <a:pt x="1119745" y="2215445"/>
                  <a:pt x="1117554" y="2215445"/>
                  <a:pt x="1115363" y="2217636"/>
                </a:cubicBezTo>
                <a:cubicBezTo>
                  <a:pt x="1032115" y="2298693"/>
                  <a:pt x="942294" y="2388514"/>
                  <a:pt x="891907" y="2495861"/>
                </a:cubicBezTo>
                <a:cubicBezTo>
                  <a:pt x="885334" y="2493670"/>
                  <a:pt x="878762" y="2487098"/>
                  <a:pt x="876571" y="2476144"/>
                </a:cubicBezTo>
                <a:close/>
                <a:moveTo>
                  <a:pt x="942294" y="2493670"/>
                </a:moveTo>
                <a:cubicBezTo>
                  <a:pt x="929149" y="2500242"/>
                  <a:pt x="913814" y="2504624"/>
                  <a:pt x="902860" y="2502433"/>
                </a:cubicBezTo>
                <a:cubicBezTo>
                  <a:pt x="964201" y="2401659"/>
                  <a:pt x="1049641" y="2320601"/>
                  <a:pt x="1130698" y="2235162"/>
                </a:cubicBezTo>
                <a:cubicBezTo>
                  <a:pt x="1137271" y="2228589"/>
                  <a:pt x="1132889" y="2222017"/>
                  <a:pt x="1128508" y="2217636"/>
                </a:cubicBezTo>
                <a:cubicBezTo>
                  <a:pt x="1139461" y="2219826"/>
                  <a:pt x="1150415" y="2222017"/>
                  <a:pt x="1161369" y="2224208"/>
                </a:cubicBezTo>
                <a:cubicBezTo>
                  <a:pt x="1161369" y="2224208"/>
                  <a:pt x="1161369" y="2224208"/>
                  <a:pt x="1161369" y="2224208"/>
                </a:cubicBezTo>
                <a:cubicBezTo>
                  <a:pt x="1078120" y="2298693"/>
                  <a:pt x="999253" y="2390705"/>
                  <a:pt x="942294" y="2487098"/>
                </a:cubicBezTo>
                <a:cubicBezTo>
                  <a:pt x="942294" y="2491479"/>
                  <a:pt x="942294" y="2491479"/>
                  <a:pt x="942294" y="2493670"/>
                </a:cubicBezTo>
                <a:close/>
                <a:moveTo>
                  <a:pt x="1062785" y="2392896"/>
                </a:moveTo>
                <a:cubicBezTo>
                  <a:pt x="1047450" y="2406040"/>
                  <a:pt x="1003635" y="2454237"/>
                  <a:pt x="962011" y="2480526"/>
                </a:cubicBezTo>
                <a:cubicBezTo>
                  <a:pt x="1014589" y="2408231"/>
                  <a:pt x="1075930" y="2346890"/>
                  <a:pt x="1135080" y="2281167"/>
                </a:cubicBezTo>
                <a:cubicBezTo>
                  <a:pt x="1106600" y="2311838"/>
                  <a:pt x="1084693" y="2349081"/>
                  <a:pt x="1073739" y="2386323"/>
                </a:cubicBezTo>
                <a:cubicBezTo>
                  <a:pt x="1069357" y="2388514"/>
                  <a:pt x="1067167" y="2390705"/>
                  <a:pt x="1062785" y="2392896"/>
                </a:cubicBezTo>
                <a:close/>
                <a:moveTo>
                  <a:pt x="1126317" y="2368797"/>
                </a:moveTo>
                <a:cubicBezTo>
                  <a:pt x="1115363" y="2370988"/>
                  <a:pt x="1104409" y="2373179"/>
                  <a:pt x="1093456" y="2377560"/>
                </a:cubicBezTo>
                <a:cubicBezTo>
                  <a:pt x="1124126" y="2322792"/>
                  <a:pt x="1167941" y="2276786"/>
                  <a:pt x="1216138" y="2235162"/>
                </a:cubicBezTo>
                <a:cubicBezTo>
                  <a:pt x="1227091" y="2237352"/>
                  <a:pt x="1238045" y="2237352"/>
                  <a:pt x="1246808" y="2239543"/>
                </a:cubicBezTo>
                <a:cubicBezTo>
                  <a:pt x="1229282" y="2261451"/>
                  <a:pt x="1211756" y="2283358"/>
                  <a:pt x="1192039" y="2305266"/>
                </a:cubicBezTo>
                <a:cubicBezTo>
                  <a:pt x="1170132" y="2327173"/>
                  <a:pt x="1146034" y="2344699"/>
                  <a:pt x="1126317" y="2368797"/>
                </a:cubicBezTo>
                <a:close/>
                <a:moveTo>
                  <a:pt x="1174513" y="2370988"/>
                </a:moveTo>
                <a:cubicBezTo>
                  <a:pt x="1170132" y="2368797"/>
                  <a:pt x="1163560" y="2368797"/>
                  <a:pt x="1156987" y="2366607"/>
                </a:cubicBezTo>
                <a:cubicBezTo>
                  <a:pt x="1174513" y="2353462"/>
                  <a:pt x="1189849" y="2333745"/>
                  <a:pt x="1205184" y="2318410"/>
                </a:cubicBezTo>
                <a:cubicBezTo>
                  <a:pt x="1229282" y="2294312"/>
                  <a:pt x="1248999" y="2268023"/>
                  <a:pt x="1268716" y="2241734"/>
                </a:cubicBezTo>
                <a:cubicBezTo>
                  <a:pt x="1275288" y="2241734"/>
                  <a:pt x="1279669" y="2243925"/>
                  <a:pt x="1286242" y="2243925"/>
                </a:cubicBezTo>
                <a:cubicBezTo>
                  <a:pt x="1244617" y="2281167"/>
                  <a:pt x="1200802" y="2322792"/>
                  <a:pt x="1174513" y="2370988"/>
                </a:cubicBezTo>
                <a:close/>
                <a:moveTo>
                  <a:pt x="1189849" y="2379751"/>
                </a:moveTo>
                <a:cubicBezTo>
                  <a:pt x="1227091" y="2331555"/>
                  <a:pt x="1270906" y="2292121"/>
                  <a:pt x="1312531" y="2246115"/>
                </a:cubicBezTo>
                <a:cubicBezTo>
                  <a:pt x="1323484" y="2246115"/>
                  <a:pt x="1334438" y="2248306"/>
                  <a:pt x="1345392" y="2248306"/>
                </a:cubicBezTo>
                <a:cubicBezTo>
                  <a:pt x="1292814" y="2289930"/>
                  <a:pt x="1251190" y="2349081"/>
                  <a:pt x="1209565" y="2401659"/>
                </a:cubicBezTo>
                <a:cubicBezTo>
                  <a:pt x="1205184" y="2392896"/>
                  <a:pt x="1198612" y="2384133"/>
                  <a:pt x="1189849" y="2379751"/>
                </a:cubicBezTo>
                <a:close/>
                <a:moveTo>
                  <a:pt x="1218328" y="2416994"/>
                </a:moveTo>
                <a:cubicBezTo>
                  <a:pt x="1268716" y="2364416"/>
                  <a:pt x="1316912" y="2309647"/>
                  <a:pt x="1362918" y="2252688"/>
                </a:cubicBezTo>
                <a:cubicBezTo>
                  <a:pt x="1362918" y="2252688"/>
                  <a:pt x="1362918" y="2250497"/>
                  <a:pt x="1365109" y="2250497"/>
                </a:cubicBezTo>
                <a:cubicBezTo>
                  <a:pt x="1373872" y="2250497"/>
                  <a:pt x="1382635" y="2250497"/>
                  <a:pt x="1391398" y="2250497"/>
                </a:cubicBezTo>
                <a:cubicBezTo>
                  <a:pt x="1360727" y="2272404"/>
                  <a:pt x="1336629" y="2305266"/>
                  <a:pt x="1314721" y="2331555"/>
                </a:cubicBezTo>
                <a:cubicBezTo>
                  <a:pt x="1284051" y="2366607"/>
                  <a:pt x="1255571" y="2403849"/>
                  <a:pt x="1231473" y="2443283"/>
                </a:cubicBezTo>
                <a:cubicBezTo>
                  <a:pt x="1227091" y="2432329"/>
                  <a:pt x="1222710" y="2423566"/>
                  <a:pt x="1218328" y="2416994"/>
                </a:cubicBezTo>
                <a:close/>
                <a:moveTo>
                  <a:pt x="1233664" y="2452046"/>
                </a:moveTo>
                <a:cubicBezTo>
                  <a:pt x="1233664" y="2452046"/>
                  <a:pt x="1235854" y="2452046"/>
                  <a:pt x="1235854" y="2449855"/>
                </a:cubicBezTo>
                <a:cubicBezTo>
                  <a:pt x="1264334" y="2412612"/>
                  <a:pt x="1292814" y="2375370"/>
                  <a:pt x="1325675" y="2342508"/>
                </a:cubicBezTo>
                <a:cubicBezTo>
                  <a:pt x="1354155" y="2311838"/>
                  <a:pt x="1391398" y="2285549"/>
                  <a:pt x="1415496" y="2250497"/>
                </a:cubicBezTo>
                <a:cubicBezTo>
                  <a:pt x="1415496" y="2248306"/>
                  <a:pt x="1415496" y="2248306"/>
                  <a:pt x="1417687" y="2246115"/>
                </a:cubicBezTo>
                <a:cubicBezTo>
                  <a:pt x="1428640" y="2246115"/>
                  <a:pt x="1441785" y="2243925"/>
                  <a:pt x="1452739" y="2243925"/>
                </a:cubicBezTo>
                <a:cubicBezTo>
                  <a:pt x="1417687" y="2278977"/>
                  <a:pt x="1387016" y="2322792"/>
                  <a:pt x="1354155" y="2360034"/>
                </a:cubicBezTo>
                <a:cubicBezTo>
                  <a:pt x="1319103" y="2401659"/>
                  <a:pt x="1284051" y="2441092"/>
                  <a:pt x="1246808" y="2480526"/>
                </a:cubicBezTo>
                <a:cubicBezTo>
                  <a:pt x="1242427" y="2471763"/>
                  <a:pt x="1238045" y="2463000"/>
                  <a:pt x="1233664" y="2452046"/>
                </a:cubicBezTo>
                <a:close/>
                <a:moveTo>
                  <a:pt x="1259953" y="2509005"/>
                </a:moveTo>
                <a:cubicBezTo>
                  <a:pt x="1257762" y="2504624"/>
                  <a:pt x="1253380" y="2498052"/>
                  <a:pt x="1251190" y="2493670"/>
                </a:cubicBezTo>
                <a:cubicBezTo>
                  <a:pt x="1284051" y="2465190"/>
                  <a:pt x="1319103" y="2432329"/>
                  <a:pt x="1351964" y="2399468"/>
                </a:cubicBezTo>
                <a:cubicBezTo>
                  <a:pt x="1323484" y="2436711"/>
                  <a:pt x="1292814" y="2473953"/>
                  <a:pt x="1259953" y="2509005"/>
                </a:cubicBezTo>
                <a:close/>
                <a:moveTo>
                  <a:pt x="1268716" y="2522150"/>
                </a:moveTo>
                <a:cubicBezTo>
                  <a:pt x="1314721" y="2476144"/>
                  <a:pt x="1354155" y="2425757"/>
                  <a:pt x="1395779" y="2377560"/>
                </a:cubicBezTo>
                <a:cubicBezTo>
                  <a:pt x="1441785" y="2324982"/>
                  <a:pt x="1492172" y="2278977"/>
                  <a:pt x="1542559" y="2232971"/>
                </a:cubicBezTo>
                <a:cubicBezTo>
                  <a:pt x="1544750" y="2230780"/>
                  <a:pt x="1544750" y="2228589"/>
                  <a:pt x="1544750" y="2226399"/>
                </a:cubicBezTo>
                <a:cubicBezTo>
                  <a:pt x="1549132" y="2224208"/>
                  <a:pt x="1553513" y="2224208"/>
                  <a:pt x="1557895" y="2222017"/>
                </a:cubicBezTo>
                <a:cubicBezTo>
                  <a:pt x="1457120" y="2311838"/>
                  <a:pt x="1349773" y="2419185"/>
                  <a:pt x="1286242" y="2537485"/>
                </a:cubicBezTo>
                <a:cubicBezTo>
                  <a:pt x="1279669" y="2533104"/>
                  <a:pt x="1275288" y="2528722"/>
                  <a:pt x="1268716" y="2522150"/>
                </a:cubicBezTo>
                <a:close/>
                <a:moveTo>
                  <a:pt x="1334438" y="2559393"/>
                </a:moveTo>
                <a:cubicBezTo>
                  <a:pt x="1356346" y="2535294"/>
                  <a:pt x="1376062" y="2513387"/>
                  <a:pt x="1397970" y="2489289"/>
                </a:cubicBezTo>
                <a:cubicBezTo>
                  <a:pt x="1380444" y="2522150"/>
                  <a:pt x="1358536" y="2552820"/>
                  <a:pt x="1334438" y="2559393"/>
                </a:cubicBezTo>
                <a:close/>
                <a:moveTo>
                  <a:pt x="1316912" y="2559393"/>
                </a:moveTo>
                <a:cubicBezTo>
                  <a:pt x="1310340" y="2557202"/>
                  <a:pt x="1301577" y="2555011"/>
                  <a:pt x="1292814" y="2548439"/>
                </a:cubicBezTo>
                <a:cubicBezTo>
                  <a:pt x="1382635" y="2427948"/>
                  <a:pt x="1498744" y="2331555"/>
                  <a:pt x="1592947" y="2215445"/>
                </a:cubicBezTo>
                <a:cubicBezTo>
                  <a:pt x="1595137" y="2213254"/>
                  <a:pt x="1595137" y="2213254"/>
                  <a:pt x="1595137" y="2211063"/>
                </a:cubicBezTo>
                <a:cubicBezTo>
                  <a:pt x="1608282" y="2206682"/>
                  <a:pt x="1621426" y="2200110"/>
                  <a:pt x="1632380" y="2195728"/>
                </a:cubicBezTo>
                <a:cubicBezTo>
                  <a:pt x="1623617" y="2204491"/>
                  <a:pt x="1614854" y="2213254"/>
                  <a:pt x="1606091" y="2224208"/>
                </a:cubicBezTo>
                <a:cubicBezTo>
                  <a:pt x="1507507" y="2329364"/>
                  <a:pt x="1411114" y="2441092"/>
                  <a:pt x="1316912" y="2559393"/>
                </a:cubicBezTo>
                <a:close/>
                <a:moveTo>
                  <a:pt x="1546941" y="2353462"/>
                </a:moveTo>
                <a:cubicBezTo>
                  <a:pt x="1538178" y="2351271"/>
                  <a:pt x="1529415" y="2351271"/>
                  <a:pt x="1520652" y="2353462"/>
                </a:cubicBezTo>
                <a:cubicBezTo>
                  <a:pt x="1546941" y="2324982"/>
                  <a:pt x="1573230" y="2294312"/>
                  <a:pt x="1601710" y="2265832"/>
                </a:cubicBezTo>
                <a:cubicBezTo>
                  <a:pt x="1632380" y="2232971"/>
                  <a:pt x="1658669" y="2200110"/>
                  <a:pt x="1687149" y="2167248"/>
                </a:cubicBezTo>
                <a:cubicBezTo>
                  <a:pt x="1687149" y="2167248"/>
                  <a:pt x="1687149" y="2167248"/>
                  <a:pt x="1689340" y="2167248"/>
                </a:cubicBezTo>
                <a:cubicBezTo>
                  <a:pt x="1693721" y="2165058"/>
                  <a:pt x="1695912" y="2160676"/>
                  <a:pt x="1698103" y="2156295"/>
                </a:cubicBezTo>
                <a:cubicBezTo>
                  <a:pt x="1746299" y="2099335"/>
                  <a:pt x="1794496" y="2042375"/>
                  <a:pt x="1844883" y="1987607"/>
                </a:cubicBezTo>
                <a:cubicBezTo>
                  <a:pt x="1849264" y="1996370"/>
                  <a:pt x="1855837" y="2005133"/>
                  <a:pt x="1862409" y="2011705"/>
                </a:cubicBezTo>
                <a:cubicBezTo>
                  <a:pt x="1768207" y="2132196"/>
                  <a:pt x="1678386" y="2257069"/>
                  <a:pt x="1551322" y="2346890"/>
                </a:cubicBezTo>
                <a:cubicBezTo>
                  <a:pt x="1546941" y="2349081"/>
                  <a:pt x="1546941" y="2351271"/>
                  <a:pt x="1546941" y="2353462"/>
                </a:cubicBezTo>
                <a:close/>
                <a:moveTo>
                  <a:pt x="1560085" y="2357844"/>
                </a:moveTo>
                <a:cubicBezTo>
                  <a:pt x="1689340" y="2274595"/>
                  <a:pt x="1781351" y="2147532"/>
                  <a:pt x="1873363" y="2027040"/>
                </a:cubicBezTo>
                <a:cubicBezTo>
                  <a:pt x="1873363" y="2027040"/>
                  <a:pt x="1873363" y="2027040"/>
                  <a:pt x="1873363" y="2027040"/>
                </a:cubicBezTo>
                <a:cubicBezTo>
                  <a:pt x="1877744" y="2031422"/>
                  <a:pt x="1882126" y="2033613"/>
                  <a:pt x="1886507" y="2033613"/>
                </a:cubicBezTo>
                <a:cubicBezTo>
                  <a:pt x="1858027" y="2066474"/>
                  <a:pt x="1831738" y="2099335"/>
                  <a:pt x="1803259" y="2132196"/>
                </a:cubicBezTo>
                <a:cubicBezTo>
                  <a:pt x="1733155" y="2211063"/>
                  <a:pt x="1658669" y="2283358"/>
                  <a:pt x="1595137" y="2366607"/>
                </a:cubicBezTo>
                <a:cubicBezTo>
                  <a:pt x="1590756" y="2370988"/>
                  <a:pt x="1599519" y="2375370"/>
                  <a:pt x="1601710" y="2373179"/>
                </a:cubicBezTo>
                <a:cubicBezTo>
                  <a:pt x="1722201" y="2235162"/>
                  <a:pt x="1847074" y="2103717"/>
                  <a:pt x="1971946" y="1972271"/>
                </a:cubicBezTo>
                <a:cubicBezTo>
                  <a:pt x="2013571" y="1935029"/>
                  <a:pt x="2055195" y="1891214"/>
                  <a:pt x="2090247" y="1845208"/>
                </a:cubicBezTo>
                <a:cubicBezTo>
                  <a:pt x="2223883" y="1702809"/>
                  <a:pt x="2355328" y="1558220"/>
                  <a:pt x="2478010" y="1404867"/>
                </a:cubicBezTo>
                <a:cubicBezTo>
                  <a:pt x="2482391" y="1409249"/>
                  <a:pt x="2488963" y="1411439"/>
                  <a:pt x="2493345" y="1415821"/>
                </a:cubicBezTo>
                <a:cubicBezTo>
                  <a:pt x="2342183" y="1575746"/>
                  <a:pt x="2199785" y="1744433"/>
                  <a:pt x="2046432" y="1904358"/>
                </a:cubicBezTo>
                <a:cubicBezTo>
                  <a:pt x="1963183" y="1989798"/>
                  <a:pt x="1884316" y="2079618"/>
                  <a:pt x="1803259" y="2167248"/>
                </a:cubicBezTo>
                <a:cubicBezTo>
                  <a:pt x="1735345" y="2239543"/>
                  <a:pt x="1663051" y="2303075"/>
                  <a:pt x="1617045" y="2392896"/>
                </a:cubicBezTo>
                <a:cubicBezTo>
                  <a:pt x="1597328" y="2377560"/>
                  <a:pt x="1579802" y="2364416"/>
                  <a:pt x="1560085" y="2357844"/>
                </a:cubicBezTo>
                <a:close/>
                <a:moveTo>
                  <a:pt x="1647715" y="2421375"/>
                </a:moveTo>
                <a:cubicBezTo>
                  <a:pt x="1641143" y="2414803"/>
                  <a:pt x="1634571" y="2410422"/>
                  <a:pt x="1627999" y="2403849"/>
                </a:cubicBezTo>
                <a:cubicBezTo>
                  <a:pt x="1627999" y="2403849"/>
                  <a:pt x="1630189" y="2401659"/>
                  <a:pt x="1630189" y="2401659"/>
                </a:cubicBezTo>
                <a:cubicBezTo>
                  <a:pt x="1676195" y="2324982"/>
                  <a:pt x="1739727" y="2263641"/>
                  <a:pt x="1801068" y="2200110"/>
                </a:cubicBezTo>
                <a:cubicBezTo>
                  <a:pt x="1741918" y="2268023"/>
                  <a:pt x="1689340" y="2340318"/>
                  <a:pt x="1647715" y="2421375"/>
                </a:cubicBezTo>
                <a:cubicBezTo>
                  <a:pt x="1647715" y="2419185"/>
                  <a:pt x="1647715" y="2421375"/>
                  <a:pt x="1647715" y="2421375"/>
                </a:cubicBezTo>
                <a:close/>
                <a:moveTo>
                  <a:pt x="1768207" y="2482716"/>
                </a:moveTo>
                <a:cubicBezTo>
                  <a:pt x="1759444" y="2484907"/>
                  <a:pt x="1750681" y="2484907"/>
                  <a:pt x="1744108" y="2482716"/>
                </a:cubicBezTo>
                <a:cubicBezTo>
                  <a:pt x="1761634" y="2463000"/>
                  <a:pt x="1779160" y="2443283"/>
                  <a:pt x="1798877" y="2425757"/>
                </a:cubicBezTo>
                <a:cubicBezTo>
                  <a:pt x="1814212" y="2412612"/>
                  <a:pt x="1829548" y="2399468"/>
                  <a:pt x="1842692" y="2384133"/>
                </a:cubicBezTo>
                <a:cubicBezTo>
                  <a:pt x="1838311" y="2432329"/>
                  <a:pt x="1820785" y="2476144"/>
                  <a:pt x="1768207" y="2482716"/>
                </a:cubicBezTo>
                <a:close/>
                <a:moveTo>
                  <a:pt x="1715629" y="2460809"/>
                </a:moveTo>
                <a:cubicBezTo>
                  <a:pt x="1717819" y="2465190"/>
                  <a:pt x="1722201" y="2460809"/>
                  <a:pt x="1724392" y="2458618"/>
                </a:cubicBezTo>
                <a:cubicBezTo>
                  <a:pt x="1739727" y="2416994"/>
                  <a:pt x="1787923" y="2375370"/>
                  <a:pt x="1816403" y="2342508"/>
                </a:cubicBezTo>
                <a:cubicBezTo>
                  <a:pt x="1827357" y="2329364"/>
                  <a:pt x="1840501" y="2316219"/>
                  <a:pt x="1851455" y="2303075"/>
                </a:cubicBezTo>
                <a:cubicBezTo>
                  <a:pt x="1849264" y="2318410"/>
                  <a:pt x="1847074" y="2338127"/>
                  <a:pt x="1847074" y="2355653"/>
                </a:cubicBezTo>
                <a:cubicBezTo>
                  <a:pt x="1825166" y="2373179"/>
                  <a:pt x="1807640" y="2395086"/>
                  <a:pt x="1787923" y="2414803"/>
                </a:cubicBezTo>
                <a:cubicBezTo>
                  <a:pt x="1768207" y="2434520"/>
                  <a:pt x="1750681" y="2456427"/>
                  <a:pt x="1733155" y="2480526"/>
                </a:cubicBezTo>
                <a:cubicBezTo>
                  <a:pt x="1715629" y="2476144"/>
                  <a:pt x="1698103" y="2465190"/>
                  <a:pt x="1682767" y="2452046"/>
                </a:cubicBezTo>
                <a:cubicBezTo>
                  <a:pt x="1733155" y="2368797"/>
                  <a:pt x="1798877" y="2300884"/>
                  <a:pt x="1866790" y="2230780"/>
                </a:cubicBezTo>
                <a:cubicBezTo>
                  <a:pt x="1945657" y="2151913"/>
                  <a:pt x="2015761" y="2064283"/>
                  <a:pt x="2094628" y="1985416"/>
                </a:cubicBezTo>
                <a:cubicBezTo>
                  <a:pt x="2184449" y="1895595"/>
                  <a:pt x="2272079" y="1801393"/>
                  <a:pt x="2359709" y="1707191"/>
                </a:cubicBezTo>
                <a:cubicBezTo>
                  <a:pt x="2359709" y="1715954"/>
                  <a:pt x="2359709" y="1726908"/>
                  <a:pt x="2359709" y="1737861"/>
                </a:cubicBezTo>
                <a:cubicBezTo>
                  <a:pt x="2188831" y="1862734"/>
                  <a:pt x="2059576" y="2048948"/>
                  <a:pt x="1912796" y="2200110"/>
                </a:cubicBezTo>
                <a:cubicBezTo>
                  <a:pt x="1888698" y="2230780"/>
                  <a:pt x="1678386" y="2416994"/>
                  <a:pt x="1715629" y="2460809"/>
                </a:cubicBezTo>
                <a:close/>
                <a:moveTo>
                  <a:pt x="2037669" y="2268023"/>
                </a:moveTo>
                <a:cubicBezTo>
                  <a:pt x="2035478" y="2268023"/>
                  <a:pt x="2035478" y="2268023"/>
                  <a:pt x="2033287" y="2268023"/>
                </a:cubicBezTo>
                <a:cubicBezTo>
                  <a:pt x="2022334" y="2263641"/>
                  <a:pt x="2013571" y="2259260"/>
                  <a:pt x="2006998" y="2254878"/>
                </a:cubicBezTo>
                <a:cubicBezTo>
                  <a:pt x="2061767" y="2208873"/>
                  <a:pt x="2112155" y="2154104"/>
                  <a:pt x="2158160" y="2097144"/>
                </a:cubicBezTo>
                <a:cubicBezTo>
                  <a:pt x="2158160" y="2105907"/>
                  <a:pt x="2160351" y="2116861"/>
                  <a:pt x="2160351" y="2127815"/>
                </a:cubicBezTo>
                <a:cubicBezTo>
                  <a:pt x="2160351" y="2134387"/>
                  <a:pt x="2162542" y="2138769"/>
                  <a:pt x="2162542" y="2145341"/>
                </a:cubicBezTo>
                <a:cubicBezTo>
                  <a:pt x="2160351" y="2140959"/>
                  <a:pt x="2153779" y="2140959"/>
                  <a:pt x="2151588" y="2145341"/>
                </a:cubicBezTo>
                <a:cubicBezTo>
                  <a:pt x="2116536" y="2186965"/>
                  <a:pt x="2081484" y="2230780"/>
                  <a:pt x="2042050" y="2270214"/>
                </a:cubicBezTo>
                <a:cubicBezTo>
                  <a:pt x="2042050" y="2270214"/>
                  <a:pt x="2039860" y="2268023"/>
                  <a:pt x="2037669" y="2268023"/>
                </a:cubicBezTo>
                <a:close/>
                <a:moveTo>
                  <a:pt x="2050813" y="2276786"/>
                </a:moveTo>
                <a:cubicBezTo>
                  <a:pt x="2050813" y="2276786"/>
                  <a:pt x="2050813" y="2276786"/>
                  <a:pt x="2050813" y="2276786"/>
                </a:cubicBezTo>
                <a:cubicBezTo>
                  <a:pt x="2090247" y="2239543"/>
                  <a:pt x="2123108" y="2193537"/>
                  <a:pt x="2164732" y="2158485"/>
                </a:cubicBezTo>
                <a:cubicBezTo>
                  <a:pt x="2164732" y="2158485"/>
                  <a:pt x="2166923" y="2156295"/>
                  <a:pt x="2166923" y="2156295"/>
                </a:cubicBezTo>
                <a:cubicBezTo>
                  <a:pt x="2169114" y="2169439"/>
                  <a:pt x="2171305" y="2182584"/>
                  <a:pt x="2173495" y="2197919"/>
                </a:cubicBezTo>
                <a:cubicBezTo>
                  <a:pt x="2151588" y="2208873"/>
                  <a:pt x="2134062" y="2232971"/>
                  <a:pt x="2116536" y="2250497"/>
                </a:cubicBezTo>
                <a:cubicBezTo>
                  <a:pt x="2105582" y="2263641"/>
                  <a:pt x="2092438" y="2276786"/>
                  <a:pt x="2083675" y="2289930"/>
                </a:cubicBezTo>
                <a:cubicBezTo>
                  <a:pt x="2072721" y="2285549"/>
                  <a:pt x="2061767" y="2281167"/>
                  <a:pt x="2050813" y="2276786"/>
                </a:cubicBezTo>
                <a:close/>
                <a:moveTo>
                  <a:pt x="2096819" y="2294312"/>
                </a:moveTo>
                <a:cubicBezTo>
                  <a:pt x="2107773" y="2283358"/>
                  <a:pt x="2116536" y="2272404"/>
                  <a:pt x="2127490" y="2261451"/>
                </a:cubicBezTo>
                <a:cubicBezTo>
                  <a:pt x="2140634" y="2248306"/>
                  <a:pt x="2160351" y="2235162"/>
                  <a:pt x="2175686" y="2219826"/>
                </a:cubicBezTo>
                <a:cubicBezTo>
                  <a:pt x="2175686" y="2222017"/>
                  <a:pt x="2175686" y="2224208"/>
                  <a:pt x="2175686" y="2226399"/>
                </a:cubicBezTo>
                <a:cubicBezTo>
                  <a:pt x="2175686" y="2226399"/>
                  <a:pt x="2175686" y="2226399"/>
                  <a:pt x="2173495" y="2226399"/>
                </a:cubicBezTo>
                <a:cubicBezTo>
                  <a:pt x="2160351" y="2232971"/>
                  <a:pt x="2151588" y="2246115"/>
                  <a:pt x="2142825" y="2257069"/>
                </a:cubicBezTo>
                <a:cubicBezTo>
                  <a:pt x="2134062" y="2268023"/>
                  <a:pt x="2123108" y="2281167"/>
                  <a:pt x="2116536" y="2294312"/>
                </a:cubicBezTo>
                <a:cubicBezTo>
                  <a:pt x="2116536" y="2296503"/>
                  <a:pt x="2116536" y="2296503"/>
                  <a:pt x="2116536" y="2296503"/>
                </a:cubicBezTo>
                <a:cubicBezTo>
                  <a:pt x="2112155" y="2296503"/>
                  <a:pt x="2103392" y="2294312"/>
                  <a:pt x="2096819" y="2294312"/>
                </a:cubicBezTo>
                <a:close/>
                <a:moveTo>
                  <a:pt x="2131871" y="2298693"/>
                </a:moveTo>
                <a:cubicBezTo>
                  <a:pt x="2140634" y="2289930"/>
                  <a:pt x="2149397" y="2278977"/>
                  <a:pt x="2155970" y="2270214"/>
                </a:cubicBezTo>
                <a:cubicBezTo>
                  <a:pt x="2162542" y="2263641"/>
                  <a:pt x="2171305" y="2254878"/>
                  <a:pt x="2177877" y="2248306"/>
                </a:cubicBezTo>
                <a:cubicBezTo>
                  <a:pt x="2177877" y="2283358"/>
                  <a:pt x="2158160" y="2296503"/>
                  <a:pt x="2131871" y="2298693"/>
                </a:cubicBezTo>
                <a:close/>
                <a:moveTo>
                  <a:pt x="2392570" y="1963508"/>
                </a:moveTo>
                <a:cubicBezTo>
                  <a:pt x="2405715" y="1950364"/>
                  <a:pt x="2416669" y="1939410"/>
                  <a:pt x="2429813" y="1926266"/>
                </a:cubicBezTo>
                <a:cubicBezTo>
                  <a:pt x="2440767" y="1917503"/>
                  <a:pt x="2451721" y="1908740"/>
                  <a:pt x="2462675" y="1899977"/>
                </a:cubicBezTo>
                <a:cubicBezTo>
                  <a:pt x="2462675" y="1932838"/>
                  <a:pt x="2434195" y="1954745"/>
                  <a:pt x="2392570" y="1963508"/>
                </a:cubicBezTo>
                <a:close/>
                <a:moveTo>
                  <a:pt x="2414478" y="1827682"/>
                </a:moveTo>
                <a:cubicBezTo>
                  <a:pt x="2416669" y="1825491"/>
                  <a:pt x="2416669" y="1825491"/>
                  <a:pt x="2416669" y="1823300"/>
                </a:cubicBezTo>
                <a:cubicBezTo>
                  <a:pt x="2416669" y="1823300"/>
                  <a:pt x="2418860" y="1825491"/>
                  <a:pt x="2418860" y="1825491"/>
                </a:cubicBezTo>
                <a:cubicBezTo>
                  <a:pt x="2440767" y="1845208"/>
                  <a:pt x="2453912" y="1862734"/>
                  <a:pt x="2460484" y="1880260"/>
                </a:cubicBezTo>
                <a:cubicBezTo>
                  <a:pt x="2447339" y="1889023"/>
                  <a:pt x="2434195" y="1899977"/>
                  <a:pt x="2423241" y="1910930"/>
                </a:cubicBezTo>
                <a:cubicBezTo>
                  <a:pt x="2405715" y="1926266"/>
                  <a:pt x="2390380" y="1945983"/>
                  <a:pt x="2372854" y="1963508"/>
                </a:cubicBezTo>
                <a:cubicBezTo>
                  <a:pt x="2370663" y="1965699"/>
                  <a:pt x="2370663" y="1965699"/>
                  <a:pt x="2370663" y="1967890"/>
                </a:cubicBezTo>
                <a:cubicBezTo>
                  <a:pt x="2368472" y="1967890"/>
                  <a:pt x="2368472" y="1967890"/>
                  <a:pt x="2366282" y="1967890"/>
                </a:cubicBezTo>
                <a:cubicBezTo>
                  <a:pt x="2355328" y="1967890"/>
                  <a:pt x="2344374" y="1970081"/>
                  <a:pt x="2333420" y="1970081"/>
                </a:cubicBezTo>
                <a:cubicBezTo>
                  <a:pt x="2370663" y="1939410"/>
                  <a:pt x="2405715" y="1904358"/>
                  <a:pt x="2442958" y="1871497"/>
                </a:cubicBezTo>
                <a:cubicBezTo>
                  <a:pt x="2449530" y="1864925"/>
                  <a:pt x="2440767" y="1853971"/>
                  <a:pt x="2434195" y="1858353"/>
                </a:cubicBezTo>
                <a:cubicBezTo>
                  <a:pt x="2407906" y="1878069"/>
                  <a:pt x="2383807" y="1899977"/>
                  <a:pt x="2361900" y="1924075"/>
                </a:cubicBezTo>
                <a:cubicBezTo>
                  <a:pt x="2346565" y="1939410"/>
                  <a:pt x="2331230" y="1954745"/>
                  <a:pt x="2315894" y="1970081"/>
                </a:cubicBezTo>
                <a:cubicBezTo>
                  <a:pt x="2293987" y="1972271"/>
                  <a:pt x="2274270" y="1974462"/>
                  <a:pt x="2256744" y="1978844"/>
                </a:cubicBezTo>
                <a:cubicBezTo>
                  <a:pt x="2311513" y="1930647"/>
                  <a:pt x="2361900" y="1878069"/>
                  <a:pt x="2414478" y="1827682"/>
                </a:cubicBezTo>
                <a:close/>
                <a:moveTo>
                  <a:pt x="2407906" y="1814538"/>
                </a:moveTo>
                <a:cubicBezTo>
                  <a:pt x="2405715" y="1814538"/>
                  <a:pt x="2405715" y="1814538"/>
                  <a:pt x="2403524" y="1816728"/>
                </a:cubicBezTo>
                <a:cubicBezTo>
                  <a:pt x="2346565" y="1867115"/>
                  <a:pt x="2296177" y="1924075"/>
                  <a:pt x="2245790" y="1978844"/>
                </a:cubicBezTo>
                <a:cubicBezTo>
                  <a:pt x="2243600" y="1981035"/>
                  <a:pt x="2243600" y="1981035"/>
                  <a:pt x="2245790" y="1983225"/>
                </a:cubicBezTo>
                <a:cubicBezTo>
                  <a:pt x="2201975" y="1994179"/>
                  <a:pt x="2169114" y="2018277"/>
                  <a:pt x="2160351" y="2066474"/>
                </a:cubicBezTo>
                <a:cubicBezTo>
                  <a:pt x="2107773" y="2130006"/>
                  <a:pt x="2053004" y="2189156"/>
                  <a:pt x="1998235" y="2250497"/>
                </a:cubicBezTo>
                <a:cubicBezTo>
                  <a:pt x="1974137" y="2239543"/>
                  <a:pt x="1941276" y="2232971"/>
                  <a:pt x="1912796" y="2239543"/>
                </a:cubicBezTo>
                <a:cubicBezTo>
                  <a:pt x="1932513" y="2219826"/>
                  <a:pt x="1952230" y="2197919"/>
                  <a:pt x="1971946" y="2178202"/>
                </a:cubicBezTo>
                <a:cubicBezTo>
                  <a:pt x="2105582" y="2042375"/>
                  <a:pt x="2217310" y="1882451"/>
                  <a:pt x="2366282" y="1761959"/>
                </a:cubicBezTo>
                <a:cubicBezTo>
                  <a:pt x="2368472" y="1766341"/>
                  <a:pt x="2370663" y="1772913"/>
                  <a:pt x="2375045" y="1777295"/>
                </a:cubicBezTo>
                <a:cubicBezTo>
                  <a:pt x="2219501" y="1899977"/>
                  <a:pt x="2094628" y="2075237"/>
                  <a:pt x="1960993" y="2222017"/>
                </a:cubicBezTo>
                <a:cubicBezTo>
                  <a:pt x="1954420" y="2228589"/>
                  <a:pt x="1963183" y="2237352"/>
                  <a:pt x="1969756" y="2230780"/>
                </a:cubicBezTo>
                <a:cubicBezTo>
                  <a:pt x="2109964" y="2090572"/>
                  <a:pt x="2256744" y="1941601"/>
                  <a:pt x="2383807" y="1788248"/>
                </a:cubicBezTo>
                <a:cubicBezTo>
                  <a:pt x="2388189" y="1799202"/>
                  <a:pt x="2399143" y="1807965"/>
                  <a:pt x="2407906" y="1814538"/>
                </a:cubicBezTo>
                <a:close/>
                <a:moveTo>
                  <a:pt x="2053004" y="1996370"/>
                </a:moveTo>
                <a:cubicBezTo>
                  <a:pt x="1974137" y="2073046"/>
                  <a:pt x="1906224" y="2160676"/>
                  <a:pt x="1829548" y="2239543"/>
                </a:cubicBezTo>
                <a:cubicBezTo>
                  <a:pt x="1770397" y="2303075"/>
                  <a:pt x="1709056" y="2366607"/>
                  <a:pt x="1676195" y="2447664"/>
                </a:cubicBezTo>
                <a:cubicBezTo>
                  <a:pt x="1669623" y="2441092"/>
                  <a:pt x="1660860" y="2434520"/>
                  <a:pt x="1654288" y="2427948"/>
                </a:cubicBezTo>
                <a:cubicBezTo>
                  <a:pt x="1656478" y="2427948"/>
                  <a:pt x="1656478" y="2425757"/>
                  <a:pt x="1658669" y="2425757"/>
                </a:cubicBezTo>
                <a:cubicBezTo>
                  <a:pt x="1772588" y="2241734"/>
                  <a:pt x="1925941" y="2094953"/>
                  <a:pt x="2083675" y="1948173"/>
                </a:cubicBezTo>
                <a:cubicBezTo>
                  <a:pt x="2247981" y="1790439"/>
                  <a:pt x="2396952" y="1617370"/>
                  <a:pt x="2554686" y="1453064"/>
                </a:cubicBezTo>
                <a:cubicBezTo>
                  <a:pt x="2561258" y="1457445"/>
                  <a:pt x="2565640" y="1464017"/>
                  <a:pt x="2570021" y="1470590"/>
                </a:cubicBezTo>
                <a:cubicBezTo>
                  <a:pt x="2388189" y="1634896"/>
                  <a:pt x="2228264" y="1823300"/>
                  <a:pt x="2053004" y="1996370"/>
                </a:cubicBezTo>
                <a:close/>
                <a:moveTo>
                  <a:pt x="2548114" y="1551647"/>
                </a:moveTo>
                <a:cubicBezTo>
                  <a:pt x="2528397" y="1573555"/>
                  <a:pt x="2493345" y="1591081"/>
                  <a:pt x="2464865" y="1604225"/>
                </a:cubicBezTo>
                <a:cubicBezTo>
                  <a:pt x="2502108" y="1566983"/>
                  <a:pt x="2539351" y="1529740"/>
                  <a:pt x="2576593" y="1494688"/>
                </a:cubicBezTo>
                <a:cubicBezTo>
                  <a:pt x="2576593" y="1507832"/>
                  <a:pt x="2567830" y="1527549"/>
                  <a:pt x="2548114" y="1551647"/>
                </a:cubicBezTo>
                <a:close/>
              </a:path>
            </a:pathLst>
          </a:custGeom>
          <a:solidFill>
            <a:srgbClr val="555555">
              <a:alpha val="309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01" name="Google Shape;801;p20"/>
          <p:cNvSpPr/>
          <p:nvPr/>
        </p:nvSpPr>
        <p:spPr bwMode="auto">
          <a:xfrm rot="21207975">
            <a:off x="4171990" y="1694377"/>
            <a:ext cx="4023204" cy="3992601"/>
          </a:xfrm>
          <a:custGeom>
            <a:avLst/>
            <a:gdLst/>
            <a:ahLst/>
            <a:cxnLst/>
            <a:rect l="l" t="t" r="r" b="b"/>
            <a:pathLst>
              <a:path w="840042" h="833652" extrusionOk="0">
                <a:moveTo>
                  <a:pt x="808640" y="327632"/>
                </a:moveTo>
                <a:cubicBezTo>
                  <a:pt x="788638" y="320965"/>
                  <a:pt x="733393" y="326680"/>
                  <a:pt x="740060" y="293342"/>
                </a:cubicBezTo>
                <a:cubicBezTo>
                  <a:pt x="742918" y="278102"/>
                  <a:pt x="759110" y="261910"/>
                  <a:pt x="767683" y="248575"/>
                </a:cubicBezTo>
                <a:cubicBezTo>
                  <a:pt x="781018" y="227620"/>
                  <a:pt x="780065" y="206665"/>
                  <a:pt x="766730" y="186662"/>
                </a:cubicBezTo>
                <a:cubicBezTo>
                  <a:pt x="743870" y="153325"/>
                  <a:pt x="712438" y="159992"/>
                  <a:pt x="679100" y="167612"/>
                </a:cubicBezTo>
                <a:cubicBezTo>
                  <a:pt x="642905" y="175232"/>
                  <a:pt x="649573" y="155230"/>
                  <a:pt x="644810" y="129512"/>
                </a:cubicBezTo>
                <a:cubicBezTo>
                  <a:pt x="641000" y="111415"/>
                  <a:pt x="636238" y="95222"/>
                  <a:pt x="626713" y="79982"/>
                </a:cubicBezTo>
                <a:cubicBezTo>
                  <a:pt x="611473" y="53312"/>
                  <a:pt x="582898" y="49502"/>
                  <a:pt x="555275" y="57122"/>
                </a:cubicBezTo>
                <a:cubicBezTo>
                  <a:pt x="534320" y="62837"/>
                  <a:pt x="500030" y="99985"/>
                  <a:pt x="482885" y="70457"/>
                </a:cubicBezTo>
                <a:cubicBezTo>
                  <a:pt x="474313" y="56170"/>
                  <a:pt x="470503" y="40930"/>
                  <a:pt x="461930" y="26642"/>
                </a:cubicBezTo>
                <a:cubicBezTo>
                  <a:pt x="446690" y="4735"/>
                  <a:pt x="409543" y="-9553"/>
                  <a:pt x="387635" y="7592"/>
                </a:cubicBezTo>
                <a:cubicBezTo>
                  <a:pt x="360013" y="29500"/>
                  <a:pt x="366680" y="97127"/>
                  <a:pt x="321913" y="86650"/>
                </a:cubicBezTo>
                <a:cubicBezTo>
                  <a:pt x="279050" y="76172"/>
                  <a:pt x="262858" y="20927"/>
                  <a:pt x="219995" y="51407"/>
                </a:cubicBezTo>
                <a:cubicBezTo>
                  <a:pt x="219043" y="51407"/>
                  <a:pt x="218090" y="52360"/>
                  <a:pt x="217138" y="52360"/>
                </a:cubicBezTo>
                <a:cubicBezTo>
                  <a:pt x="195230" y="67600"/>
                  <a:pt x="188563" y="88555"/>
                  <a:pt x="188563" y="115225"/>
                </a:cubicBezTo>
                <a:cubicBezTo>
                  <a:pt x="188563" y="127607"/>
                  <a:pt x="190468" y="139037"/>
                  <a:pt x="191420" y="151420"/>
                </a:cubicBezTo>
                <a:cubicBezTo>
                  <a:pt x="193325" y="180947"/>
                  <a:pt x="149510" y="167612"/>
                  <a:pt x="132365" y="165707"/>
                </a:cubicBezTo>
                <a:cubicBezTo>
                  <a:pt x="75215" y="158087"/>
                  <a:pt x="59023" y="199997"/>
                  <a:pt x="76168" y="247622"/>
                </a:cubicBezTo>
                <a:cubicBezTo>
                  <a:pt x="86645" y="277150"/>
                  <a:pt x="122840" y="314297"/>
                  <a:pt x="76168" y="325727"/>
                </a:cubicBezTo>
                <a:cubicBezTo>
                  <a:pt x="57118" y="330490"/>
                  <a:pt x="34258" y="331442"/>
                  <a:pt x="18065" y="344777"/>
                </a:cubicBezTo>
                <a:cubicBezTo>
                  <a:pt x="-17177" y="374305"/>
                  <a:pt x="4730" y="413357"/>
                  <a:pt x="36163" y="434312"/>
                </a:cubicBezTo>
                <a:cubicBezTo>
                  <a:pt x="45688" y="440980"/>
                  <a:pt x="56165" y="445742"/>
                  <a:pt x="64738" y="453362"/>
                </a:cubicBezTo>
                <a:cubicBezTo>
                  <a:pt x="85693" y="472412"/>
                  <a:pt x="46640" y="500987"/>
                  <a:pt x="34258" y="513370"/>
                </a:cubicBezTo>
                <a:cubicBezTo>
                  <a:pt x="15208" y="530515"/>
                  <a:pt x="3778" y="557185"/>
                  <a:pt x="18065" y="581950"/>
                </a:cubicBezTo>
                <a:cubicBezTo>
                  <a:pt x="36163" y="610525"/>
                  <a:pt x="60928" y="614335"/>
                  <a:pt x="93313" y="617192"/>
                </a:cubicBezTo>
                <a:cubicBezTo>
                  <a:pt x="124745" y="620050"/>
                  <a:pt x="156178" y="640052"/>
                  <a:pt x="134270" y="671485"/>
                </a:cubicBezTo>
                <a:cubicBezTo>
                  <a:pt x="124745" y="685772"/>
                  <a:pt x="121888" y="697202"/>
                  <a:pt x="123793" y="713395"/>
                </a:cubicBezTo>
                <a:cubicBezTo>
                  <a:pt x="126650" y="741017"/>
                  <a:pt x="152368" y="759115"/>
                  <a:pt x="177133" y="763877"/>
                </a:cubicBezTo>
                <a:cubicBezTo>
                  <a:pt x="204755" y="769592"/>
                  <a:pt x="254285" y="712442"/>
                  <a:pt x="273335" y="737207"/>
                </a:cubicBezTo>
                <a:cubicBezTo>
                  <a:pt x="286670" y="754352"/>
                  <a:pt x="271430" y="788642"/>
                  <a:pt x="279050" y="809597"/>
                </a:cubicBezTo>
                <a:cubicBezTo>
                  <a:pt x="282860" y="821027"/>
                  <a:pt x="292385" y="824837"/>
                  <a:pt x="302863" y="825790"/>
                </a:cubicBezTo>
                <a:cubicBezTo>
                  <a:pt x="303815" y="826742"/>
                  <a:pt x="304768" y="827695"/>
                  <a:pt x="306673" y="828647"/>
                </a:cubicBezTo>
                <a:cubicBezTo>
                  <a:pt x="326675" y="836267"/>
                  <a:pt x="346678" y="836267"/>
                  <a:pt x="363823" y="821027"/>
                </a:cubicBezTo>
                <a:cubicBezTo>
                  <a:pt x="386683" y="800072"/>
                  <a:pt x="400970" y="755305"/>
                  <a:pt x="435260" y="784832"/>
                </a:cubicBezTo>
                <a:cubicBezTo>
                  <a:pt x="456215" y="802930"/>
                  <a:pt x="471455" y="835315"/>
                  <a:pt x="505745" y="825790"/>
                </a:cubicBezTo>
                <a:cubicBezTo>
                  <a:pt x="543845" y="815312"/>
                  <a:pt x="554323" y="799120"/>
                  <a:pt x="562895" y="761972"/>
                </a:cubicBezTo>
                <a:cubicBezTo>
                  <a:pt x="570515" y="728635"/>
                  <a:pt x="592423" y="739112"/>
                  <a:pt x="614330" y="747685"/>
                </a:cubicBezTo>
                <a:cubicBezTo>
                  <a:pt x="618140" y="749590"/>
                  <a:pt x="621950" y="750542"/>
                  <a:pt x="625760" y="751495"/>
                </a:cubicBezTo>
                <a:cubicBezTo>
                  <a:pt x="625760" y="752447"/>
                  <a:pt x="624808" y="753400"/>
                  <a:pt x="624808" y="754352"/>
                </a:cubicBezTo>
                <a:cubicBezTo>
                  <a:pt x="623855" y="757210"/>
                  <a:pt x="628618" y="758162"/>
                  <a:pt x="629570" y="755305"/>
                </a:cubicBezTo>
                <a:cubicBezTo>
                  <a:pt x="629570" y="754352"/>
                  <a:pt x="630523" y="753400"/>
                  <a:pt x="631475" y="752447"/>
                </a:cubicBezTo>
                <a:cubicBezTo>
                  <a:pt x="639095" y="754352"/>
                  <a:pt x="646715" y="755305"/>
                  <a:pt x="656240" y="754352"/>
                </a:cubicBezTo>
                <a:cubicBezTo>
                  <a:pt x="681005" y="752447"/>
                  <a:pt x="703865" y="730540"/>
                  <a:pt x="706723" y="706727"/>
                </a:cubicBezTo>
                <a:cubicBezTo>
                  <a:pt x="708628" y="693392"/>
                  <a:pt x="702913" y="680057"/>
                  <a:pt x="700055" y="667675"/>
                </a:cubicBezTo>
                <a:cubicBezTo>
                  <a:pt x="701008" y="665770"/>
                  <a:pt x="700055" y="664817"/>
                  <a:pt x="699103" y="662912"/>
                </a:cubicBezTo>
                <a:cubicBezTo>
                  <a:pt x="696245" y="648625"/>
                  <a:pt x="698150" y="635290"/>
                  <a:pt x="720058" y="627670"/>
                </a:cubicBezTo>
                <a:cubicBezTo>
                  <a:pt x="757205" y="615287"/>
                  <a:pt x="796258" y="609572"/>
                  <a:pt x="814355" y="569567"/>
                </a:cubicBezTo>
                <a:cubicBezTo>
                  <a:pt x="825785" y="544802"/>
                  <a:pt x="803878" y="518132"/>
                  <a:pt x="784828" y="503845"/>
                </a:cubicBezTo>
                <a:cubicBezTo>
                  <a:pt x="767683" y="494320"/>
                  <a:pt x="761968" y="484795"/>
                  <a:pt x="761968" y="476222"/>
                </a:cubicBezTo>
                <a:cubicBezTo>
                  <a:pt x="761968" y="476222"/>
                  <a:pt x="761968" y="475270"/>
                  <a:pt x="762920" y="475270"/>
                </a:cubicBezTo>
                <a:cubicBezTo>
                  <a:pt x="763873" y="474317"/>
                  <a:pt x="763873" y="472412"/>
                  <a:pt x="762920" y="471460"/>
                </a:cubicBezTo>
                <a:cubicBezTo>
                  <a:pt x="767683" y="454315"/>
                  <a:pt x="792448" y="441932"/>
                  <a:pt x="808640" y="432407"/>
                </a:cubicBezTo>
                <a:cubicBezTo>
                  <a:pt x="821023" y="425740"/>
                  <a:pt x="835310" y="410500"/>
                  <a:pt x="838168" y="397165"/>
                </a:cubicBezTo>
                <a:cubicBezTo>
                  <a:pt x="843883" y="372400"/>
                  <a:pt x="837215" y="336205"/>
                  <a:pt x="808640" y="327632"/>
                </a:cubicBezTo>
                <a:close/>
                <a:moveTo>
                  <a:pt x="806735" y="360017"/>
                </a:moveTo>
                <a:cubicBezTo>
                  <a:pt x="788638" y="375257"/>
                  <a:pt x="770540" y="389545"/>
                  <a:pt x="751490" y="404785"/>
                </a:cubicBezTo>
                <a:cubicBezTo>
                  <a:pt x="769588" y="388592"/>
                  <a:pt x="783875" y="369542"/>
                  <a:pt x="804830" y="358112"/>
                </a:cubicBezTo>
                <a:cubicBezTo>
                  <a:pt x="805783" y="358112"/>
                  <a:pt x="805783" y="359065"/>
                  <a:pt x="806735" y="360017"/>
                </a:cubicBezTo>
                <a:close/>
                <a:moveTo>
                  <a:pt x="758158" y="229525"/>
                </a:moveTo>
                <a:cubicBezTo>
                  <a:pt x="755300" y="240955"/>
                  <a:pt x="747680" y="250480"/>
                  <a:pt x="740060" y="260957"/>
                </a:cubicBezTo>
                <a:cubicBezTo>
                  <a:pt x="674338" y="317155"/>
                  <a:pt x="601948" y="368590"/>
                  <a:pt x="541940" y="431455"/>
                </a:cubicBezTo>
                <a:cubicBezTo>
                  <a:pt x="541940" y="424787"/>
                  <a:pt x="541940" y="418120"/>
                  <a:pt x="540988" y="410500"/>
                </a:cubicBezTo>
                <a:cubicBezTo>
                  <a:pt x="579088" y="378115"/>
                  <a:pt x="615283" y="343825"/>
                  <a:pt x="652430" y="310487"/>
                </a:cubicBezTo>
                <a:cubicBezTo>
                  <a:pt x="687673" y="279055"/>
                  <a:pt x="725773" y="250480"/>
                  <a:pt x="760063" y="218095"/>
                </a:cubicBezTo>
                <a:cubicBezTo>
                  <a:pt x="760063" y="221905"/>
                  <a:pt x="759110" y="225715"/>
                  <a:pt x="758158" y="229525"/>
                </a:cubicBezTo>
                <a:close/>
                <a:moveTo>
                  <a:pt x="375253" y="533372"/>
                </a:moveTo>
                <a:cubicBezTo>
                  <a:pt x="310483" y="520990"/>
                  <a:pt x="293338" y="456220"/>
                  <a:pt x="309530" y="400975"/>
                </a:cubicBezTo>
                <a:cubicBezTo>
                  <a:pt x="323818" y="351445"/>
                  <a:pt x="366680" y="318107"/>
                  <a:pt x="415258" y="308582"/>
                </a:cubicBezTo>
                <a:cubicBezTo>
                  <a:pt x="416210" y="309535"/>
                  <a:pt x="417163" y="310487"/>
                  <a:pt x="418115" y="310487"/>
                </a:cubicBezTo>
                <a:cubicBezTo>
                  <a:pt x="483838" y="320965"/>
                  <a:pt x="524795" y="361922"/>
                  <a:pt x="525748" y="430502"/>
                </a:cubicBezTo>
                <a:cubicBezTo>
                  <a:pt x="525748" y="512417"/>
                  <a:pt x="445738" y="546707"/>
                  <a:pt x="375253" y="533372"/>
                </a:cubicBezTo>
                <a:close/>
                <a:moveTo>
                  <a:pt x="451453" y="547660"/>
                </a:moveTo>
                <a:cubicBezTo>
                  <a:pt x="444785" y="553375"/>
                  <a:pt x="438118" y="559090"/>
                  <a:pt x="430498" y="563852"/>
                </a:cubicBezTo>
                <a:cubicBezTo>
                  <a:pt x="423830" y="568615"/>
                  <a:pt x="400970" y="585760"/>
                  <a:pt x="374300" y="606715"/>
                </a:cubicBezTo>
                <a:cubicBezTo>
                  <a:pt x="396208" y="586712"/>
                  <a:pt x="419068" y="566710"/>
                  <a:pt x="442880" y="550517"/>
                </a:cubicBezTo>
                <a:cubicBezTo>
                  <a:pt x="445738" y="549565"/>
                  <a:pt x="448595" y="548612"/>
                  <a:pt x="451453" y="547660"/>
                </a:cubicBezTo>
                <a:close/>
                <a:moveTo>
                  <a:pt x="247618" y="561947"/>
                </a:moveTo>
                <a:cubicBezTo>
                  <a:pt x="221900" y="585760"/>
                  <a:pt x="195230" y="609572"/>
                  <a:pt x="163798" y="625765"/>
                </a:cubicBezTo>
                <a:cubicBezTo>
                  <a:pt x="162845" y="622907"/>
                  <a:pt x="160940" y="621002"/>
                  <a:pt x="159035" y="618145"/>
                </a:cubicBezTo>
                <a:cubicBezTo>
                  <a:pt x="206660" y="578140"/>
                  <a:pt x="261905" y="542897"/>
                  <a:pt x="302863" y="497177"/>
                </a:cubicBezTo>
                <a:cubicBezTo>
                  <a:pt x="304768" y="500035"/>
                  <a:pt x="306673" y="503845"/>
                  <a:pt x="308578" y="506702"/>
                </a:cubicBezTo>
                <a:cubicBezTo>
                  <a:pt x="285718" y="520037"/>
                  <a:pt x="266668" y="543850"/>
                  <a:pt x="247618" y="561947"/>
                </a:cubicBezTo>
                <a:close/>
                <a:moveTo>
                  <a:pt x="313340" y="511465"/>
                </a:moveTo>
                <a:cubicBezTo>
                  <a:pt x="315245" y="514322"/>
                  <a:pt x="317150" y="516227"/>
                  <a:pt x="319055" y="518132"/>
                </a:cubicBezTo>
                <a:cubicBezTo>
                  <a:pt x="294290" y="537182"/>
                  <a:pt x="270478" y="555280"/>
                  <a:pt x="245713" y="574330"/>
                </a:cubicBezTo>
                <a:cubicBezTo>
                  <a:pt x="270478" y="556232"/>
                  <a:pt x="295243" y="534325"/>
                  <a:pt x="313340" y="511465"/>
                </a:cubicBezTo>
                <a:close/>
                <a:moveTo>
                  <a:pt x="165703" y="630527"/>
                </a:moveTo>
                <a:cubicBezTo>
                  <a:pt x="185705" y="621955"/>
                  <a:pt x="203803" y="609572"/>
                  <a:pt x="220948" y="595285"/>
                </a:cubicBezTo>
                <a:cubicBezTo>
                  <a:pt x="200945" y="611477"/>
                  <a:pt x="181895" y="628622"/>
                  <a:pt x="163798" y="647672"/>
                </a:cubicBezTo>
                <a:cubicBezTo>
                  <a:pt x="163798" y="646720"/>
                  <a:pt x="164750" y="645767"/>
                  <a:pt x="164750" y="643862"/>
                </a:cubicBezTo>
                <a:cubicBezTo>
                  <a:pt x="166655" y="639100"/>
                  <a:pt x="166655" y="634337"/>
                  <a:pt x="165703" y="630527"/>
                </a:cubicBezTo>
                <a:close/>
                <a:moveTo>
                  <a:pt x="155225" y="613382"/>
                </a:moveTo>
                <a:cubicBezTo>
                  <a:pt x="152368" y="610525"/>
                  <a:pt x="148558" y="607667"/>
                  <a:pt x="143795" y="604810"/>
                </a:cubicBezTo>
                <a:cubicBezTo>
                  <a:pt x="196183" y="568615"/>
                  <a:pt x="250475" y="531467"/>
                  <a:pt x="297148" y="487652"/>
                </a:cubicBezTo>
                <a:cubicBezTo>
                  <a:pt x="298100" y="487652"/>
                  <a:pt x="298100" y="486700"/>
                  <a:pt x="298100" y="485747"/>
                </a:cubicBezTo>
                <a:cubicBezTo>
                  <a:pt x="298100" y="486700"/>
                  <a:pt x="299053" y="486700"/>
                  <a:pt x="299053" y="487652"/>
                </a:cubicBezTo>
                <a:cubicBezTo>
                  <a:pt x="252380" y="530515"/>
                  <a:pt x="199993" y="568615"/>
                  <a:pt x="155225" y="613382"/>
                </a:cubicBezTo>
                <a:close/>
                <a:moveTo>
                  <a:pt x="147605" y="679105"/>
                </a:moveTo>
                <a:cubicBezTo>
                  <a:pt x="151415" y="673390"/>
                  <a:pt x="154273" y="668627"/>
                  <a:pt x="157130" y="662912"/>
                </a:cubicBezTo>
                <a:cubicBezTo>
                  <a:pt x="212375" y="616240"/>
                  <a:pt x="268573" y="569567"/>
                  <a:pt x="324770" y="523847"/>
                </a:cubicBezTo>
                <a:cubicBezTo>
                  <a:pt x="326675" y="524800"/>
                  <a:pt x="327628" y="526705"/>
                  <a:pt x="329533" y="527657"/>
                </a:cubicBezTo>
                <a:cubicBezTo>
                  <a:pt x="257143" y="567662"/>
                  <a:pt x="211423" y="640052"/>
                  <a:pt x="143795" y="686725"/>
                </a:cubicBezTo>
                <a:cubicBezTo>
                  <a:pt x="145700" y="683867"/>
                  <a:pt x="146653" y="681962"/>
                  <a:pt x="147605" y="679105"/>
                </a:cubicBezTo>
                <a:close/>
                <a:moveTo>
                  <a:pt x="520033" y="349540"/>
                </a:moveTo>
                <a:cubicBezTo>
                  <a:pt x="534320" y="339062"/>
                  <a:pt x="548608" y="328585"/>
                  <a:pt x="561943" y="317155"/>
                </a:cubicBezTo>
                <a:cubicBezTo>
                  <a:pt x="548608" y="330490"/>
                  <a:pt x="536225" y="344777"/>
                  <a:pt x="526700" y="361922"/>
                </a:cubicBezTo>
                <a:cubicBezTo>
                  <a:pt x="524795" y="358112"/>
                  <a:pt x="522890" y="354302"/>
                  <a:pt x="520033" y="349540"/>
                </a:cubicBezTo>
                <a:close/>
                <a:moveTo>
                  <a:pt x="531463" y="477175"/>
                </a:moveTo>
                <a:cubicBezTo>
                  <a:pt x="599090" y="423835"/>
                  <a:pt x="658145" y="360970"/>
                  <a:pt x="726725" y="309535"/>
                </a:cubicBezTo>
                <a:cubicBezTo>
                  <a:pt x="728630" y="313345"/>
                  <a:pt x="730535" y="317155"/>
                  <a:pt x="733393" y="320965"/>
                </a:cubicBezTo>
                <a:cubicBezTo>
                  <a:pt x="705770" y="340015"/>
                  <a:pt x="681958" y="363827"/>
                  <a:pt x="656240" y="386687"/>
                </a:cubicBezTo>
                <a:cubicBezTo>
                  <a:pt x="621950" y="417167"/>
                  <a:pt x="582898" y="441932"/>
                  <a:pt x="546703" y="469555"/>
                </a:cubicBezTo>
                <a:cubicBezTo>
                  <a:pt x="540035" y="475270"/>
                  <a:pt x="533368" y="480032"/>
                  <a:pt x="526700" y="485747"/>
                </a:cubicBezTo>
                <a:cubicBezTo>
                  <a:pt x="528605" y="482890"/>
                  <a:pt x="529558" y="480985"/>
                  <a:pt x="531463" y="477175"/>
                </a:cubicBezTo>
                <a:close/>
                <a:moveTo>
                  <a:pt x="723868" y="301915"/>
                </a:moveTo>
                <a:cubicBezTo>
                  <a:pt x="723868" y="301915"/>
                  <a:pt x="723868" y="301915"/>
                  <a:pt x="723868" y="301915"/>
                </a:cubicBezTo>
                <a:cubicBezTo>
                  <a:pt x="657193" y="350492"/>
                  <a:pt x="597185" y="407642"/>
                  <a:pt x="536225" y="463840"/>
                </a:cubicBezTo>
                <a:cubicBezTo>
                  <a:pt x="538130" y="457172"/>
                  <a:pt x="540035" y="451457"/>
                  <a:pt x="540988" y="444790"/>
                </a:cubicBezTo>
                <a:cubicBezTo>
                  <a:pt x="540988" y="443837"/>
                  <a:pt x="540988" y="441932"/>
                  <a:pt x="541940" y="440027"/>
                </a:cubicBezTo>
                <a:cubicBezTo>
                  <a:pt x="600995" y="387640"/>
                  <a:pt x="666718" y="340967"/>
                  <a:pt x="725773" y="287627"/>
                </a:cubicBezTo>
                <a:cubicBezTo>
                  <a:pt x="723868" y="292390"/>
                  <a:pt x="723868" y="297152"/>
                  <a:pt x="723868" y="301915"/>
                </a:cubicBezTo>
                <a:close/>
                <a:moveTo>
                  <a:pt x="540035" y="400975"/>
                </a:moveTo>
                <a:cubicBezTo>
                  <a:pt x="539083" y="394307"/>
                  <a:pt x="537178" y="386687"/>
                  <a:pt x="534320" y="380020"/>
                </a:cubicBezTo>
                <a:cubicBezTo>
                  <a:pt x="557180" y="368590"/>
                  <a:pt x="580040" y="354302"/>
                  <a:pt x="601948" y="339062"/>
                </a:cubicBezTo>
                <a:cubicBezTo>
                  <a:pt x="580993" y="360017"/>
                  <a:pt x="560038" y="380972"/>
                  <a:pt x="540035" y="400975"/>
                </a:cubicBezTo>
                <a:close/>
                <a:moveTo>
                  <a:pt x="755300" y="197140"/>
                </a:moveTo>
                <a:cubicBezTo>
                  <a:pt x="758158" y="200950"/>
                  <a:pt x="760063" y="205712"/>
                  <a:pt x="761015" y="210475"/>
                </a:cubicBezTo>
                <a:cubicBezTo>
                  <a:pt x="743870" y="220952"/>
                  <a:pt x="727678" y="232382"/>
                  <a:pt x="710533" y="244765"/>
                </a:cubicBezTo>
                <a:cubicBezTo>
                  <a:pt x="725773" y="228572"/>
                  <a:pt x="740060" y="212380"/>
                  <a:pt x="755300" y="197140"/>
                </a:cubicBezTo>
                <a:cubicBezTo>
                  <a:pt x="754348" y="197140"/>
                  <a:pt x="754348" y="197140"/>
                  <a:pt x="755300" y="197140"/>
                </a:cubicBezTo>
                <a:close/>
                <a:moveTo>
                  <a:pt x="744823" y="188567"/>
                </a:moveTo>
                <a:cubicBezTo>
                  <a:pt x="746728" y="189520"/>
                  <a:pt x="748633" y="190472"/>
                  <a:pt x="749585" y="192377"/>
                </a:cubicBezTo>
                <a:cubicBezTo>
                  <a:pt x="673385" y="250480"/>
                  <a:pt x="615283" y="325727"/>
                  <a:pt x="532415" y="377162"/>
                </a:cubicBezTo>
                <a:cubicBezTo>
                  <a:pt x="531463" y="373352"/>
                  <a:pt x="529558" y="370495"/>
                  <a:pt x="527653" y="366685"/>
                </a:cubicBezTo>
                <a:cubicBezTo>
                  <a:pt x="527653" y="366685"/>
                  <a:pt x="528605" y="366685"/>
                  <a:pt x="528605" y="365732"/>
                </a:cubicBezTo>
                <a:cubicBezTo>
                  <a:pt x="581945" y="291437"/>
                  <a:pt x="675290" y="246670"/>
                  <a:pt x="744823" y="188567"/>
                </a:cubicBezTo>
                <a:cubicBezTo>
                  <a:pt x="744823" y="188567"/>
                  <a:pt x="744823" y="188567"/>
                  <a:pt x="744823" y="188567"/>
                </a:cubicBezTo>
                <a:close/>
                <a:moveTo>
                  <a:pt x="726725" y="181900"/>
                </a:moveTo>
                <a:cubicBezTo>
                  <a:pt x="726725" y="181900"/>
                  <a:pt x="726725" y="181900"/>
                  <a:pt x="726725" y="181900"/>
                </a:cubicBezTo>
                <a:cubicBezTo>
                  <a:pt x="730535" y="181900"/>
                  <a:pt x="733393" y="182852"/>
                  <a:pt x="736250" y="183805"/>
                </a:cubicBezTo>
                <a:cubicBezTo>
                  <a:pt x="696245" y="211427"/>
                  <a:pt x="659098" y="241907"/>
                  <a:pt x="620045" y="270482"/>
                </a:cubicBezTo>
                <a:cubicBezTo>
                  <a:pt x="619093" y="270482"/>
                  <a:pt x="619093" y="271435"/>
                  <a:pt x="618140" y="271435"/>
                </a:cubicBezTo>
                <a:cubicBezTo>
                  <a:pt x="653383" y="241907"/>
                  <a:pt x="689578" y="211427"/>
                  <a:pt x="726725" y="181900"/>
                </a:cubicBezTo>
                <a:close/>
                <a:moveTo>
                  <a:pt x="697198" y="180947"/>
                </a:moveTo>
                <a:cubicBezTo>
                  <a:pt x="702913" y="179995"/>
                  <a:pt x="708628" y="179995"/>
                  <a:pt x="714343" y="180947"/>
                </a:cubicBezTo>
                <a:cubicBezTo>
                  <a:pt x="673385" y="207617"/>
                  <a:pt x="641000" y="246670"/>
                  <a:pt x="602900" y="276197"/>
                </a:cubicBezTo>
                <a:cubicBezTo>
                  <a:pt x="577183" y="296200"/>
                  <a:pt x="535273" y="317155"/>
                  <a:pt x="518128" y="346682"/>
                </a:cubicBezTo>
                <a:cubicBezTo>
                  <a:pt x="516223" y="343825"/>
                  <a:pt x="514318" y="341920"/>
                  <a:pt x="512413" y="339062"/>
                </a:cubicBezTo>
                <a:cubicBezTo>
                  <a:pt x="569563" y="280960"/>
                  <a:pt x="628618" y="231430"/>
                  <a:pt x="695293" y="184757"/>
                </a:cubicBezTo>
                <a:cubicBezTo>
                  <a:pt x="697198" y="183805"/>
                  <a:pt x="697198" y="182852"/>
                  <a:pt x="697198" y="180947"/>
                </a:cubicBezTo>
                <a:close/>
                <a:moveTo>
                  <a:pt x="655288" y="187615"/>
                </a:moveTo>
                <a:cubicBezTo>
                  <a:pt x="663860" y="187615"/>
                  <a:pt x="673385" y="185710"/>
                  <a:pt x="681005" y="183805"/>
                </a:cubicBezTo>
                <a:cubicBezTo>
                  <a:pt x="616235" y="220000"/>
                  <a:pt x="554323" y="277150"/>
                  <a:pt x="509555" y="335252"/>
                </a:cubicBezTo>
                <a:cubicBezTo>
                  <a:pt x="506698" y="331442"/>
                  <a:pt x="503840" y="328585"/>
                  <a:pt x="500983" y="325727"/>
                </a:cubicBezTo>
                <a:cubicBezTo>
                  <a:pt x="525748" y="302867"/>
                  <a:pt x="548608" y="280007"/>
                  <a:pt x="573373" y="258100"/>
                </a:cubicBezTo>
                <a:cubicBezTo>
                  <a:pt x="599090" y="235240"/>
                  <a:pt x="633380" y="214285"/>
                  <a:pt x="655288" y="187615"/>
                </a:cubicBezTo>
                <a:close/>
                <a:moveTo>
                  <a:pt x="645763" y="185710"/>
                </a:moveTo>
                <a:cubicBezTo>
                  <a:pt x="620045" y="201902"/>
                  <a:pt x="597185" y="225715"/>
                  <a:pt x="575278" y="244765"/>
                </a:cubicBezTo>
                <a:cubicBezTo>
                  <a:pt x="547655" y="268577"/>
                  <a:pt x="519080" y="293342"/>
                  <a:pt x="497173" y="322870"/>
                </a:cubicBezTo>
                <a:cubicBezTo>
                  <a:pt x="494315" y="320012"/>
                  <a:pt x="490505" y="317155"/>
                  <a:pt x="487648" y="315250"/>
                </a:cubicBezTo>
                <a:cubicBezTo>
                  <a:pt x="541940" y="275245"/>
                  <a:pt x="592423" y="230477"/>
                  <a:pt x="642905" y="184757"/>
                </a:cubicBezTo>
                <a:cubicBezTo>
                  <a:pt x="642905" y="184757"/>
                  <a:pt x="643858" y="185710"/>
                  <a:pt x="645763" y="185710"/>
                </a:cubicBezTo>
                <a:close/>
                <a:moveTo>
                  <a:pt x="633380" y="174280"/>
                </a:moveTo>
                <a:cubicBezTo>
                  <a:pt x="634333" y="175232"/>
                  <a:pt x="634333" y="176185"/>
                  <a:pt x="635285" y="177137"/>
                </a:cubicBezTo>
                <a:cubicBezTo>
                  <a:pt x="582898" y="219047"/>
                  <a:pt x="534320" y="266672"/>
                  <a:pt x="481933" y="310487"/>
                </a:cubicBezTo>
                <a:cubicBezTo>
                  <a:pt x="477170" y="307630"/>
                  <a:pt x="472408" y="304772"/>
                  <a:pt x="467645" y="302867"/>
                </a:cubicBezTo>
                <a:cubicBezTo>
                  <a:pt x="523843" y="259052"/>
                  <a:pt x="579088" y="213332"/>
                  <a:pt x="630523" y="163802"/>
                </a:cubicBezTo>
                <a:cubicBezTo>
                  <a:pt x="631475" y="168565"/>
                  <a:pt x="632428" y="171422"/>
                  <a:pt x="633380" y="174280"/>
                </a:cubicBezTo>
                <a:close/>
                <a:moveTo>
                  <a:pt x="626713" y="136180"/>
                </a:moveTo>
                <a:cubicBezTo>
                  <a:pt x="627665" y="142847"/>
                  <a:pt x="627665" y="149515"/>
                  <a:pt x="628618" y="156182"/>
                </a:cubicBezTo>
                <a:cubicBezTo>
                  <a:pt x="627665" y="156182"/>
                  <a:pt x="627665" y="156182"/>
                  <a:pt x="627665" y="157135"/>
                </a:cubicBezTo>
                <a:cubicBezTo>
                  <a:pt x="574325" y="206665"/>
                  <a:pt x="516223" y="251432"/>
                  <a:pt x="463835" y="302867"/>
                </a:cubicBezTo>
                <a:cubicBezTo>
                  <a:pt x="457168" y="300010"/>
                  <a:pt x="449548" y="298105"/>
                  <a:pt x="442880" y="298105"/>
                </a:cubicBezTo>
                <a:cubicBezTo>
                  <a:pt x="472408" y="268577"/>
                  <a:pt x="505745" y="246670"/>
                  <a:pt x="539083" y="222857"/>
                </a:cubicBezTo>
                <a:cubicBezTo>
                  <a:pt x="571468" y="197140"/>
                  <a:pt x="594328" y="161897"/>
                  <a:pt x="626713" y="136180"/>
                </a:cubicBezTo>
                <a:close/>
                <a:moveTo>
                  <a:pt x="621950" y="111415"/>
                </a:moveTo>
                <a:cubicBezTo>
                  <a:pt x="623855" y="116177"/>
                  <a:pt x="624808" y="120940"/>
                  <a:pt x="625760" y="125702"/>
                </a:cubicBezTo>
                <a:cubicBezTo>
                  <a:pt x="588613" y="153325"/>
                  <a:pt x="561943" y="192377"/>
                  <a:pt x="524795" y="220952"/>
                </a:cubicBezTo>
                <a:cubicBezTo>
                  <a:pt x="493363" y="244765"/>
                  <a:pt x="459073" y="264767"/>
                  <a:pt x="435260" y="296200"/>
                </a:cubicBezTo>
                <a:cubicBezTo>
                  <a:pt x="431450" y="296200"/>
                  <a:pt x="428593" y="296200"/>
                  <a:pt x="424783" y="296200"/>
                </a:cubicBezTo>
                <a:cubicBezTo>
                  <a:pt x="424783" y="296200"/>
                  <a:pt x="424783" y="296200"/>
                  <a:pt x="424783" y="296200"/>
                </a:cubicBezTo>
                <a:cubicBezTo>
                  <a:pt x="416210" y="295247"/>
                  <a:pt x="407638" y="295247"/>
                  <a:pt x="399065" y="295247"/>
                </a:cubicBezTo>
                <a:cubicBezTo>
                  <a:pt x="486695" y="254290"/>
                  <a:pt x="554323" y="176185"/>
                  <a:pt x="620045" y="106652"/>
                </a:cubicBezTo>
                <a:cubicBezTo>
                  <a:pt x="620998" y="108557"/>
                  <a:pt x="620998" y="110462"/>
                  <a:pt x="621950" y="111415"/>
                </a:cubicBezTo>
                <a:close/>
                <a:moveTo>
                  <a:pt x="617188" y="100937"/>
                </a:moveTo>
                <a:cubicBezTo>
                  <a:pt x="546703" y="173327"/>
                  <a:pt x="477170" y="246670"/>
                  <a:pt x="387635" y="298105"/>
                </a:cubicBezTo>
                <a:cubicBezTo>
                  <a:pt x="387635" y="298105"/>
                  <a:pt x="387635" y="298105"/>
                  <a:pt x="387635" y="298105"/>
                </a:cubicBezTo>
                <a:cubicBezTo>
                  <a:pt x="381920" y="299057"/>
                  <a:pt x="376205" y="300962"/>
                  <a:pt x="370490" y="302867"/>
                </a:cubicBezTo>
                <a:cubicBezTo>
                  <a:pt x="455263" y="237145"/>
                  <a:pt x="538130" y="169517"/>
                  <a:pt x="611473" y="90460"/>
                </a:cubicBezTo>
                <a:cubicBezTo>
                  <a:pt x="613378" y="93317"/>
                  <a:pt x="615283" y="97127"/>
                  <a:pt x="617188" y="100937"/>
                </a:cubicBezTo>
                <a:close/>
                <a:moveTo>
                  <a:pt x="574325" y="70457"/>
                </a:moveTo>
                <a:cubicBezTo>
                  <a:pt x="492410" y="134275"/>
                  <a:pt x="409543" y="197140"/>
                  <a:pt x="330485" y="264767"/>
                </a:cubicBezTo>
                <a:cubicBezTo>
                  <a:pt x="250475" y="332395"/>
                  <a:pt x="166655" y="393355"/>
                  <a:pt x="85693" y="460030"/>
                </a:cubicBezTo>
                <a:cubicBezTo>
                  <a:pt x="84740" y="455267"/>
                  <a:pt x="82835" y="450505"/>
                  <a:pt x="79978" y="446695"/>
                </a:cubicBezTo>
                <a:cubicBezTo>
                  <a:pt x="161893" y="400975"/>
                  <a:pt x="233330" y="336205"/>
                  <a:pt x="306673" y="276197"/>
                </a:cubicBezTo>
                <a:cubicBezTo>
                  <a:pt x="343820" y="245717"/>
                  <a:pt x="382873" y="217142"/>
                  <a:pt x="419068" y="184757"/>
                </a:cubicBezTo>
                <a:cubicBezTo>
                  <a:pt x="460978" y="146657"/>
                  <a:pt x="502888" y="108557"/>
                  <a:pt x="553370" y="81887"/>
                </a:cubicBezTo>
                <a:cubicBezTo>
                  <a:pt x="557180" y="79982"/>
                  <a:pt x="554323" y="75220"/>
                  <a:pt x="550513" y="76172"/>
                </a:cubicBezTo>
                <a:cubicBezTo>
                  <a:pt x="559085" y="72362"/>
                  <a:pt x="566705" y="70457"/>
                  <a:pt x="574325" y="70457"/>
                </a:cubicBezTo>
                <a:close/>
                <a:moveTo>
                  <a:pt x="388588" y="37120"/>
                </a:moveTo>
                <a:cubicBezTo>
                  <a:pt x="392398" y="34262"/>
                  <a:pt x="397160" y="31405"/>
                  <a:pt x="400970" y="27595"/>
                </a:cubicBezTo>
                <a:cubicBezTo>
                  <a:pt x="405733" y="23785"/>
                  <a:pt x="411448" y="19975"/>
                  <a:pt x="416210" y="16165"/>
                </a:cubicBezTo>
                <a:cubicBezTo>
                  <a:pt x="419068" y="16165"/>
                  <a:pt x="422878" y="17117"/>
                  <a:pt x="426688" y="19022"/>
                </a:cubicBezTo>
                <a:cubicBezTo>
                  <a:pt x="410495" y="31405"/>
                  <a:pt x="395255" y="44740"/>
                  <a:pt x="379063" y="57122"/>
                </a:cubicBezTo>
                <a:cubicBezTo>
                  <a:pt x="381920" y="50455"/>
                  <a:pt x="384778" y="43787"/>
                  <a:pt x="388588" y="37120"/>
                </a:cubicBezTo>
                <a:close/>
                <a:moveTo>
                  <a:pt x="323818" y="103795"/>
                </a:moveTo>
                <a:cubicBezTo>
                  <a:pt x="324770" y="103795"/>
                  <a:pt x="326675" y="104747"/>
                  <a:pt x="327628" y="104747"/>
                </a:cubicBezTo>
                <a:cubicBezTo>
                  <a:pt x="349535" y="106652"/>
                  <a:pt x="363823" y="97127"/>
                  <a:pt x="372395" y="76172"/>
                </a:cubicBezTo>
                <a:cubicBezTo>
                  <a:pt x="373348" y="73315"/>
                  <a:pt x="374300" y="70457"/>
                  <a:pt x="375253" y="67600"/>
                </a:cubicBezTo>
                <a:cubicBezTo>
                  <a:pt x="396208" y="57122"/>
                  <a:pt x="419068" y="41882"/>
                  <a:pt x="435260" y="23785"/>
                </a:cubicBezTo>
                <a:cubicBezTo>
                  <a:pt x="436213" y="24737"/>
                  <a:pt x="437165" y="25690"/>
                  <a:pt x="439070" y="26642"/>
                </a:cubicBezTo>
                <a:cubicBezTo>
                  <a:pt x="396208" y="79982"/>
                  <a:pt x="335248" y="109510"/>
                  <a:pt x="282860" y="151420"/>
                </a:cubicBezTo>
                <a:cubicBezTo>
                  <a:pt x="225710" y="197140"/>
                  <a:pt x="176180" y="251432"/>
                  <a:pt x="116173" y="294295"/>
                </a:cubicBezTo>
                <a:cubicBezTo>
                  <a:pt x="116173" y="293342"/>
                  <a:pt x="116173" y="293342"/>
                  <a:pt x="116173" y="292390"/>
                </a:cubicBezTo>
                <a:cubicBezTo>
                  <a:pt x="115220" y="289532"/>
                  <a:pt x="114268" y="287627"/>
                  <a:pt x="113315" y="284770"/>
                </a:cubicBezTo>
                <a:cubicBezTo>
                  <a:pt x="179038" y="218095"/>
                  <a:pt x="250475" y="162850"/>
                  <a:pt x="323818" y="103795"/>
                </a:cubicBezTo>
                <a:close/>
                <a:moveTo>
                  <a:pt x="110458" y="279055"/>
                </a:moveTo>
                <a:cubicBezTo>
                  <a:pt x="108553" y="274292"/>
                  <a:pt x="106648" y="270482"/>
                  <a:pt x="104743" y="265720"/>
                </a:cubicBezTo>
                <a:cubicBezTo>
                  <a:pt x="119030" y="255242"/>
                  <a:pt x="133318" y="243812"/>
                  <a:pt x="148558" y="233335"/>
                </a:cubicBezTo>
                <a:cubicBezTo>
                  <a:pt x="134270" y="247622"/>
                  <a:pt x="121888" y="262862"/>
                  <a:pt x="110458" y="279055"/>
                </a:cubicBezTo>
                <a:close/>
                <a:moveTo>
                  <a:pt x="314293" y="100937"/>
                </a:moveTo>
                <a:cubicBezTo>
                  <a:pt x="297148" y="112367"/>
                  <a:pt x="280003" y="123797"/>
                  <a:pt x="261905" y="136180"/>
                </a:cubicBezTo>
                <a:cubicBezTo>
                  <a:pt x="275240" y="122845"/>
                  <a:pt x="288575" y="107605"/>
                  <a:pt x="300005" y="92365"/>
                </a:cubicBezTo>
                <a:cubicBezTo>
                  <a:pt x="304768" y="97127"/>
                  <a:pt x="308578" y="99032"/>
                  <a:pt x="314293" y="100937"/>
                </a:cubicBezTo>
                <a:close/>
                <a:moveTo>
                  <a:pt x="282860" y="79982"/>
                </a:moveTo>
                <a:cubicBezTo>
                  <a:pt x="257143" y="99985"/>
                  <a:pt x="232378" y="122845"/>
                  <a:pt x="208565" y="145705"/>
                </a:cubicBezTo>
                <a:cubicBezTo>
                  <a:pt x="208565" y="139990"/>
                  <a:pt x="208565" y="133322"/>
                  <a:pt x="207613" y="126655"/>
                </a:cubicBezTo>
                <a:cubicBezTo>
                  <a:pt x="231425" y="111415"/>
                  <a:pt x="257143" y="94270"/>
                  <a:pt x="275240" y="73315"/>
                </a:cubicBezTo>
                <a:cubicBezTo>
                  <a:pt x="278098" y="76172"/>
                  <a:pt x="280003" y="78077"/>
                  <a:pt x="282860" y="79982"/>
                </a:cubicBezTo>
                <a:close/>
                <a:moveTo>
                  <a:pt x="225710" y="66647"/>
                </a:moveTo>
                <a:cubicBezTo>
                  <a:pt x="227615" y="65695"/>
                  <a:pt x="227615" y="63790"/>
                  <a:pt x="228568" y="62837"/>
                </a:cubicBezTo>
                <a:cubicBezTo>
                  <a:pt x="237140" y="59027"/>
                  <a:pt x="243808" y="59027"/>
                  <a:pt x="250475" y="60932"/>
                </a:cubicBezTo>
                <a:cubicBezTo>
                  <a:pt x="242855" y="64742"/>
                  <a:pt x="235235" y="72362"/>
                  <a:pt x="229520" y="78077"/>
                </a:cubicBezTo>
                <a:cubicBezTo>
                  <a:pt x="222853" y="84745"/>
                  <a:pt x="215233" y="90460"/>
                  <a:pt x="208565" y="97127"/>
                </a:cubicBezTo>
                <a:cubicBezTo>
                  <a:pt x="210470" y="84745"/>
                  <a:pt x="215233" y="74267"/>
                  <a:pt x="225710" y="66647"/>
                </a:cubicBezTo>
                <a:close/>
                <a:moveTo>
                  <a:pt x="207613" y="105700"/>
                </a:moveTo>
                <a:cubicBezTo>
                  <a:pt x="215233" y="100937"/>
                  <a:pt x="221900" y="95222"/>
                  <a:pt x="229520" y="89507"/>
                </a:cubicBezTo>
                <a:cubicBezTo>
                  <a:pt x="239045" y="80935"/>
                  <a:pt x="251428" y="74267"/>
                  <a:pt x="259048" y="63790"/>
                </a:cubicBezTo>
                <a:cubicBezTo>
                  <a:pt x="262858" y="65695"/>
                  <a:pt x="265715" y="67600"/>
                  <a:pt x="268573" y="69505"/>
                </a:cubicBezTo>
                <a:cubicBezTo>
                  <a:pt x="259048" y="76172"/>
                  <a:pt x="250475" y="84745"/>
                  <a:pt x="241903" y="92365"/>
                </a:cubicBezTo>
                <a:cubicBezTo>
                  <a:pt x="230473" y="101890"/>
                  <a:pt x="219043" y="111415"/>
                  <a:pt x="206660" y="119987"/>
                </a:cubicBezTo>
                <a:cubicBezTo>
                  <a:pt x="207613" y="115225"/>
                  <a:pt x="207613" y="110462"/>
                  <a:pt x="207613" y="105700"/>
                </a:cubicBezTo>
                <a:close/>
                <a:moveTo>
                  <a:pt x="87598" y="227620"/>
                </a:moveTo>
                <a:cubicBezTo>
                  <a:pt x="86645" y="225715"/>
                  <a:pt x="86645" y="223810"/>
                  <a:pt x="85693" y="221905"/>
                </a:cubicBezTo>
                <a:cubicBezTo>
                  <a:pt x="85693" y="221905"/>
                  <a:pt x="86645" y="221905"/>
                  <a:pt x="86645" y="220952"/>
                </a:cubicBezTo>
                <a:cubicBezTo>
                  <a:pt x="99980" y="209522"/>
                  <a:pt x="113315" y="199997"/>
                  <a:pt x="122840" y="184757"/>
                </a:cubicBezTo>
                <a:cubicBezTo>
                  <a:pt x="123793" y="182852"/>
                  <a:pt x="121888" y="181900"/>
                  <a:pt x="119983" y="182852"/>
                </a:cubicBezTo>
                <a:cubicBezTo>
                  <a:pt x="107600" y="192377"/>
                  <a:pt x="95218" y="201902"/>
                  <a:pt x="83788" y="213332"/>
                </a:cubicBezTo>
                <a:cubicBezTo>
                  <a:pt x="79978" y="179995"/>
                  <a:pt x="109505" y="179995"/>
                  <a:pt x="138080" y="182852"/>
                </a:cubicBezTo>
                <a:cubicBezTo>
                  <a:pt x="120935" y="196187"/>
                  <a:pt x="105695" y="214285"/>
                  <a:pt x="87598" y="227620"/>
                </a:cubicBezTo>
                <a:cubicBezTo>
                  <a:pt x="87598" y="227620"/>
                  <a:pt x="87598" y="227620"/>
                  <a:pt x="87598" y="227620"/>
                </a:cubicBezTo>
                <a:close/>
                <a:moveTo>
                  <a:pt x="88550" y="231430"/>
                </a:moveTo>
                <a:cubicBezTo>
                  <a:pt x="88550" y="231430"/>
                  <a:pt x="89503" y="231430"/>
                  <a:pt x="89503" y="231430"/>
                </a:cubicBezTo>
                <a:cubicBezTo>
                  <a:pt x="109505" y="219047"/>
                  <a:pt x="128555" y="202855"/>
                  <a:pt x="144748" y="185710"/>
                </a:cubicBezTo>
                <a:cubicBezTo>
                  <a:pt x="145700" y="184757"/>
                  <a:pt x="145700" y="183805"/>
                  <a:pt x="145700" y="182852"/>
                </a:cubicBezTo>
                <a:cubicBezTo>
                  <a:pt x="149510" y="182852"/>
                  <a:pt x="154273" y="183805"/>
                  <a:pt x="158083" y="183805"/>
                </a:cubicBezTo>
                <a:cubicBezTo>
                  <a:pt x="135223" y="201902"/>
                  <a:pt x="113315" y="221905"/>
                  <a:pt x="94265" y="243812"/>
                </a:cubicBezTo>
                <a:cubicBezTo>
                  <a:pt x="92360" y="240955"/>
                  <a:pt x="90455" y="236192"/>
                  <a:pt x="88550" y="231430"/>
                </a:cubicBezTo>
                <a:close/>
                <a:moveTo>
                  <a:pt x="96170" y="248575"/>
                </a:moveTo>
                <a:cubicBezTo>
                  <a:pt x="96170" y="248575"/>
                  <a:pt x="96170" y="248575"/>
                  <a:pt x="96170" y="248575"/>
                </a:cubicBezTo>
                <a:cubicBezTo>
                  <a:pt x="120935" y="227620"/>
                  <a:pt x="146653" y="207617"/>
                  <a:pt x="170465" y="186662"/>
                </a:cubicBezTo>
                <a:cubicBezTo>
                  <a:pt x="170465" y="186662"/>
                  <a:pt x="171418" y="185710"/>
                  <a:pt x="171418" y="185710"/>
                </a:cubicBezTo>
                <a:cubicBezTo>
                  <a:pt x="175228" y="185710"/>
                  <a:pt x="178085" y="185710"/>
                  <a:pt x="180943" y="184757"/>
                </a:cubicBezTo>
                <a:cubicBezTo>
                  <a:pt x="200945" y="180947"/>
                  <a:pt x="206660" y="169517"/>
                  <a:pt x="208565" y="153325"/>
                </a:cubicBezTo>
                <a:cubicBezTo>
                  <a:pt x="237140" y="133322"/>
                  <a:pt x="269525" y="112367"/>
                  <a:pt x="291433" y="85697"/>
                </a:cubicBezTo>
                <a:cubicBezTo>
                  <a:pt x="292385" y="86650"/>
                  <a:pt x="293338" y="87602"/>
                  <a:pt x="294290" y="87602"/>
                </a:cubicBezTo>
                <a:cubicBezTo>
                  <a:pt x="234283" y="149515"/>
                  <a:pt x="167608" y="202855"/>
                  <a:pt x="102838" y="260005"/>
                </a:cubicBezTo>
                <a:cubicBezTo>
                  <a:pt x="99980" y="257147"/>
                  <a:pt x="98075" y="252385"/>
                  <a:pt x="96170" y="248575"/>
                </a:cubicBezTo>
                <a:close/>
                <a:moveTo>
                  <a:pt x="63785" y="343825"/>
                </a:moveTo>
                <a:cubicBezTo>
                  <a:pt x="47593" y="358112"/>
                  <a:pt x="33305" y="372400"/>
                  <a:pt x="14255" y="382877"/>
                </a:cubicBezTo>
                <a:cubicBezTo>
                  <a:pt x="13303" y="363827"/>
                  <a:pt x="43783" y="349540"/>
                  <a:pt x="63785" y="343825"/>
                </a:cubicBezTo>
                <a:close/>
                <a:moveTo>
                  <a:pt x="25685" y="405737"/>
                </a:moveTo>
                <a:cubicBezTo>
                  <a:pt x="19018" y="399070"/>
                  <a:pt x="15208" y="393355"/>
                  <a:pt x="14255" y="387640"/>
                </a:cubicBezTo>
                <a:cubicBezTo>
                  <a:pt x="37115" y="378115"/>
                  <a:pt x="62833" y="360970"/>
                  <a:pt x="77120" y="340967"/>
                </a:cubicBezTo>
                <a:cubicBezTo>
                  <a:pt x="100933" y="335252"/>
                  <a:pt x="119983" y="325727"/>
                  <a:pt x="116173" y="299057"/>
                </a:cubicBezTo>
                <a:cubicBezTo>
                  <a:pt x="177133" y="263815"/>
                  <a:pt x="224758" y="212380"/>
                  <a:pt x="277145" y="166660"/>
                </a:cubicBezTo>
                <a:cubicBezTo>
                  <a:pt x="331438" y="119035"/>
                  <a:pt x="398113" y="89507"/>
                  <a:pt x="443833" y="31405"/>
                </a:cubicBezTo>
                <a:cubicBezTo>
                  <a:pt x="447643" y="36167"/>
                  <a:pt x="451453" y="40930"/>
                  <a:pt x="453358" y="46645"/>
                </a:cubicBezTo>
                <a:cubicBezTo>
                  <a:pt x="452405" y="46645"/>
                  <a:pt x="452405" y="46645"/>
                  <a:pt x="451453" y="46645"/>
                </a:cubicBezTo>
                <a:cubicBezTo>
                  <a:pt x="380968" y="98080"/>
                  <a:pt x="315245" y="156182"/>
                  <a:pt x="248570" y="211427"/>
                </a:cubicBezTo>
                <a:cubicBezTo>
                  <a:pt x="174275" y="276197"/>
                  <a:pt x="98075" y="336205"/>
                  <a:pt x="21875" y="398117"/>
                </a:cubicBezTo>
                <a:cubicBezTo>
                  <a:pt x="19970" y="399070"/>
                  <a:pt x="22828" y="401927"/>
                  <a:pt x="23780" y="400975"/>
                </a:cubicBezTo>
                <a:cubicBezTo>
                  <a:pt x="176180" y="299057"/>
                  <a:pt x="315245" y="171422"/>
                  <a:pt x="456215" y="53312"/>
                </a:cubicBezTo>
                <a:cubicBezTo>
                  <a:pt x="456215" y="53312"/>
                  <a:pt x="456215" y="53312"/>
                  <a:pt x="456215" y="53312"/>
                </a:cubicBezTo>
                <a:cubicBezTo>
                  <a:pt x="458120" y="57122"/>
                  <a:pt x="460025" y="61885"/>
                  <a:pt x="461930" y="66647"/>
                </a:cubicBezTo>
                <a:cubicBezTo>
                  <a:pt x="404780" y="122845"/>
                  <a:pt x="338105" y="167612"/>
                  <a:pt x="274288" y="216190"/>
                </a:cubicBezTo>
                <a:cubicBezTo>
                  <a:pt x="192373" y="280007"/>
                  <a:pt x="116173" y="348587"/>
                  <a:pt x="32353" y="410500"/>
                </a:cubicBezTo>
                <a:cubicBezTo>
                  <a:pt x="29495" y="408595"/>
                  <a:pt x="27590" y="406690"/>
                  <a:pt x="25685" y="405737"/>
                </a:cubicBezTo>
                <a:close/>
                <a:moveTo>
                  <a:pt x="35210" y="412405"/>
                </a:moveTo>
                <a:cubicBezTo>
                  <a:pt x="119983" y="362875"/>
                  <a:pt x="192373" y="293342"/>
                  <a:pt x="267620" y="231430"/>
                </a:cubicBezTo>
                <a:cubicBezTo>
                  <a:pt x="331438" y="179995"/>
                  <a:pt x="411448" y="136180"/>
                  <a:pt x="463835" y="71410"/>
                </a:cubicBezTo>
                <a:cubicBezTo>
                  <a:pt x="465740" y="77125"/>
                  <a:pt x="468598" y="81887"/>
                  <a:pt x="472408" y="85697"/>
                </a:cubicBezTo>
                <a:cubicBezTo>
                  <a:pt x="471455" y="85697"/>
                  <a:pt x="470503" y="85697"/>
                  <a:pt x="469550" y="86650"/>
                </a:cubicBezTo>
                <a:cubicBezTo>
                  <a:pt x="396208" y="134275"/>
                  <a:pt x="327628" y="193330"/>
                  <a:pt x="261905" y="250480"/>
                </a:cubicBezTo>
                <a:cubicBezTo>
                  <a:pt x="222853" y="284770"/>
                  <a:pt x="184753" y="319060"/>
                  <a:pt x="141890" y="349540"/>
                </a:cubicBezTo>
                <a:cubicBezTo>
                  <a:pt x="109505" y="372400"/>
                  <a:pt x="78073" y="395260"/>
                  <a:pt x="49498" y="421930"/>
                </a:cubicBezTo>
                <a:cubicBezTo>
                  <a:pt x="44735" y="419072"/>
                  <a:pt x="39973" y="416215"/>
                  <a:pt x="35210" y="412405"/>
                </a:cubicBezTo>
                <a:close/>
                <a:moveTo>
                  <a:pt x="63785" y="431455"/>
                </a:moveTo>
                <a:cubicBezTo>
                  <a:pt x="60928" y="429550"/>
                  <a:pt x="57118" y="426692"/>
                  <a:pt x="54260" y="424787"/>
                </a:cubicBezTo>
                <a:cubicBezTo>
                  <a:pt x="119983" y="369542"/>
                  <a:pt x="192373" y="324775"/>
                  <a:pt x="257143" y="267625"/>
                </a:cubicBezTo>
                <a:cubicBezTo>
                  <a:pt x="325723" y="206665"/>
                  <a:pt x="398113" y="143800"/>
                  <a:pt x="474313" y="93317"/>
                </a:cubicBezTo>
                <a:cubicBezTo>
                  <a:pt x="476218" y="92365"/>
                  <a:pt x="476218" y="90460"/>
                  <a:pt x="476218" y="88555"/>
                </a:cubicBezTo>
                <a:cubicBezTo>
                  <a:pt x="477170" y="89507"/>
                  <a:pt x="479075" y="91412"/>
                  <a:pt x="480028" y="92365"/>
                </a:cubicBezTo>
                <a:cubicBezTo>
                  <a:pt x="483838" y="94270"/>
                  <a:pt x="486695" y="96175"/>
                  <a:pt x="490505" y="97127"/>
                </a:cubicBezTo>
                <a:cubicBezTo>
                  <a:pt x="409543" y="138085"/>
                  <a:pt x="348583" y="211427"/>
                  <a:pt x="275240" y="262862"/>
                </a:cubicBezTo>
                <a:cubicBezTo>
                  <a:pt x="202850" y="315250"/>
                  <a:pt x="122840" y="363827"/>
                  <a:pt x="63785" y="431455"/>
                </a:cubicBezTo>
                <a:close/>
                <a:moveTo>
                  <a:pt x="67595" y="434312"/>
                </a:moveTo>
                <a:cubicBezTo>
                  <a:pt x="138080" y="370495"/>
                  <a:pt x="215233" y="318107"/>
                  <a:pt x="292385" y="262862"/>
                </a:cubicBezTo>
                <a:cubicBezTo>
                  <a:pt x="364775" y="210475"/>
                  <a:pt x="424783" y="141895"/>
                  <a:pt x="501935" y="97127"/>
                </a:cubicBezTo>
                <a:cubicBezTo>
                  <a:pt x="515270" y="96175"/>
                  <a:pt x="527653" y="88555"/>
                  <a:pt x="539083" y="81887"/>
                </a:cubicBezTo>
                <a:cubicBezTo>
                  <a:pt x="542893" y="79982"/>
                  <a:pt x="545750" y="78077"/>
                  <a:pt x="549560" y="76172"/>
                </a:cubicBezTo>
                <a:cubicBezTo>
                  <a:pt x="470503" y="119035"/>
                  <a:pt x="405733" y="185710"/>
                  <a:pt x="335248" y="240955"/>
                </a:cubicBezTo>
                <a:cubicBezTo>
                  <a:pt x="248570" y="308582"/>
                  <a:pt x="168560" y="382877"/>
                  <a:pt x="75215" y="440027"/>
                </a:cubicBezTo>
                <a:cubicBezTo>
                  <a:pt x="74263" y="439075"/>
                  <a:pt x="73310" y="438122"/>
                  <a:pt x="72358" y="437170"/>
                </a:cubicBezTo>
                <a:cubicBezTo>
                  <a:pt x="70453" y="437170"/>
                  <a:pt x="68548" y="435265"/>
                  <a:pt x="67595" y="434312"/>
                </a:cubicBezTo>
                <a:close/>
                <a:moveTo>
                  <a:pt x="85693" y="464792"/>
                </a:moveTo>
                <a:cubicBezTo>
                  <a:pt x="86645" y="464792"/>
                  <a:pt x="86645" y="464792"/>
                  <a:pt x="87598" y="464792"/>
                </a:cubicBezTo>
                <a:cubicBezTo>
                  <a:pt x="168560" y="404785"/>
                  <a:pt x="248570" y="348587"/>
                  <a:pt x="324770" y="281912"/>
                </a:cubicBezTo>
                <a:cubicBezTo>
                  <a:pt x="409543" y="208570"/>
                  <a:pt x="499078" y="141895"/>
                  <a:pt x="586708" y="72362"/>
                </a:cubicBezTo>
                <a:cubicBezTo>
                  <a:pt x="588613" y="73315"/>
                  <a:pt x="591470" y="74267"/>
                  <a:pt x="593375" y="75220"/>
                </a:cubicBezTo>
                <a:cubicBezTo>
                  <a:pt x="557180" y="110462"/>
                  <a:pt x="515270" y="139037"/>
                  <a:pt x="478123" y="174280"/>
                </a:cubicBezTo>
                <a:cubicBezTo>
                  <a:pt x="429545" y="220952"/>
                  <a:pt x="375253" y="260005"/>
                  <a:pt x="320960" y="299057"/>
                </a:cubicBezTo>
                <a:cubicBezTo>
                  <a:pt x="226663" y="368590"/>
                  <a:pt x="134270" y="443837"/>
                  <a:pt x="47593" y="522895"/>
                </a:cubicBezTo>
                <a:cubicBezTo>
                  <a:pt x="63785" y="505750"/>
                  <a:pt x="86645" y="485747"/>
                  <a:pt x="85693" y="464792"/>
                </a:cubicBezTo>
                <a:close/>
                <a:moveTo>
                  <a:pt x="37115" y="538135"/>
                </a:moveTo>
                <a:cubicBezTo>
                  <a:pt x="37115" y="538135"/>
                  <a:pt x="37115" y="538135"/>
                  <a:pt x="37115" y="538135"/>
                </a:cubicBezTo>
                <a:cubicBezTo>
                  <a:pt x="141890" y="462887"/>
                  <a:pt x="236188" y="375257"/>
                  <a:pt x="340010" y="298105"/>
                </a:cubicBezTo>
                <a:cubicBezTo>
                  <a:pt x="386683" y="263815"/>
                  <a:pt x="432403" y="230477"/>
                  <a:pt x="475265" y="190472"/>
                </a:cubicBezTo>
                <a:cubicBezTo>
                  <a:pt x="515270" y="153325"/>
                  <a:pt x="566705" y="119987"/>
                  <a:pt x="600043" y="77125"/>
                </a:cubicBezTo>
                <a:cubicBezTo>
                  <a:pt x="602900" y="79030"/>
                  <a:pt x="605758" y="81887"/>
                  <a:pt x="607663" y="84745"/>
                </a:cubicBezTo>
                <a:cubicBezTo>
                  <a:pt x="521938" y="179042"/>
                  <a:pt x="415258" y="257147"/>
                  <a:pt x="314293" y="334300"/>
                </a:cubicBezTo>
                <a:cubicBezTo>
                  <a:pt x="266668" y="370495"/>
                  <a:pt x="219043" y="405737"/>
                  <a:pt x="173323" y="443837"/>
                </a:cubicBezTo>
                <a:cubicBezTo>
                  <a:pt x="148558" y="464792"/>
                  <a:pt x="126650" y="488605"/>
                  <a:pt x="99980" y="507655"/>
                </a:cubicBezTo>
                <a:cubicBezTo>
                  <a:pt x="78073" y="522895"/>
                  <a:pt x="55213" y="536230"/>
                  <a:pt x="35210" y="555280"/>
                </a:cubicBezTo>
                <a:cubicBezTo>
                  <a:pt x="34258" y="549565"/>
                  <a:pt x="35210" y="543850"/>
                  <a:pt x="37115" y="538135"/>
                </a:cubicBezTo>
                <a:close/>
                <a:moveTo>
                  <a:pt x="36163" y="562900"/>
                </a:moveTo>
                <a:cubicBezTo>
                  <a:pt x="36163" y="562900"/>
                  <a:pt x="36163" y="562900"/>
                  <a:pt x="36163" y="562900"/>
                </a:cubicBezTo>
                <a:cubicBezTo>
                  <a:pt x="79025" y="525752"/>
                  <a:pt x="126650" y="498130"/>
                  <a:pt x="168560" y="460030"/>
                </a:cubicBezTo>
                <a:cubicBezTo>
                  <a:pt x="207613" y="423835"/>
                  <a:pt x="251428" y="392402"/>
                  <a:pt x="294290" y="360970"/>
                </a:cubicBezTo>
                <a:cubicBezTo>
                  <a:pt x="211423" y="434312"/>
                  <a:pt x="130460" y="508607"/>
                  <a:pt x="41878" y="574330"/>
                </a:cubicBezTo>
                <a:cubicBezTo>
                  <a:pt x="39020" y="570520"/>
                  <a:pt x="37115" y="566710"/>
                  <a:pt x="36163" y="562900"/>
                </a:cubicBezTo>
                <a:close/>
                <a:moveTo>
                  <a:pt x="53308" y="586712"/>
                </a:moveTo>
                <a:cubicBezTo>
                  <a:pt x="50450" y="583855"/>
                  <a:pt x="47593" y="580997"/>
                  <a:pt x="44735" y="578140"/>
                </a:cubicBezTo>
                <a:cubicBezTo>
                  <a:pt x="139985" y="515275"/>
                  <a:pt x="224758" y="435265"/>
                  <a:pt x="308578" y="358112"/>
                </a:cubicBezTo>
                <a:cubicBezTo>
                  <a:pt x="302863" y="367637"/>
                  <a:pt x="299053" y="378115"/>
                  <a:pt x="295243" y="388592"/>
                </a:cubicBezTo>
                <a:cubicBezTo>
                  <a:pt x="295243" y="388592"/>
                  <a:pt x="295243" y="388592"/>
                  <a:pt x="294290" y="388592"/>
                </a:cubicBezTo>
                <a:cubicBezTo>
                  <a:pt x="209518" y="448600"/>
                  <a:pt x="132365" y="517180"/>
                  <a:pt x="53308" y="583855"/>
                </a:cubicBezTo>
                <a:cubicBezTo>
                  <a:pt x="53308" y="584807"/>
                  <a:pt x="53308" y="585760"/>
                  <a:pt x="53308" y="586712"/>
                </a:cubicBezTo>
                <a:close/>
                <a:moveTo>
                  <a:pt x="92360" y="598142"/>
                </a:moveTo>
                <a:cubicBezTo>
                  <a:pt x="88550" y="598142"/>
                  <a:pt x="85693" y="598142"/>
                  <a:pt x="81883" y="597190"/>
                </a:cubicBezTo>
                <a:cubicBezTo>
                  <a:pt x="72358" y="596237"/>
                  <a:pt x="63785" y="593380"/>
                  <a:pt x="57118" y="588617"/>
                </a:cubicBezTo>
                <a:cubicBezTo>
                  <a:pt x="57118" y="588617"/>
                  <a:pt x="58070" y="588617"/>
                  <a:pt x="58070" y="588617"/>
                </a:cubicBezTo>
                <a:cubicBezTo>
                  <a:pt x="138080" y="528610"/>
                  <a:pt x="212375" y="460982"/>
                  <a:pt x="292385" y="401927"/>
                </a:cubicBezTo>
                <a:cubicBezTo>
                  <a:pt x="292385" y="403832"/>
                  <a:pt x="291433" y="405737"/>
                  <a:pt x="291433" y="407642"/>
                </a:cubicBezTo>
                <a:cubicBezTo>
                  <a:pt x="258095" y="437170"/>
                  <a:pt x="222853" y="463840"/>
                  <a:pt x="188563" y="492415"/>
                </a:cubicBezTo>
                <a:cubicBezTo>
                  <a:pt x="148558" y="525752"/>
                  <a:pt x="102838" y="552422"/>
                  <a:pt x="67595" y="590522"/>
                </a:cubicBezTo>
                <a:cubicBezTo>
                  <a:pt x="65690" y="592427"/>
                  <a:pt x="68548" y="596237"/>
                  <a:pt x="71405" y="594332"/>
                </a:cubicBezTo>
                <a:cubicBezTo>
                  <a:pt x="141890" y="533372"/>
                  <a:pt x="221900" y="483842"/>
                  <a:pt x="289528" y="420025"/>
                </a:cubicBezTo>
                <a:cubicBezTo>
                  <a:pt x="288575" y="425740"/>
                  <a:pt x="288575" y="432407"/>
                  <a:pt x="288575" y="438122"/>
                </a:cubicBezTo>
                <a:cubicBezTo>
                  <a:pt x="216185" y="481937"/>
                  <a:pt x="159988" y="547660"/>
                  <a:pt x="92360" y="598142"/>
                </a:cubicBezTo>
                <a:close/>
                <a:moveTo>
                  <a:pt x="118078" y="599095"/>
                </a:moveTo>
                <a:cubicBezTo>
                  <a:pt x="113315" y="599095"/>
                  <a:pt x="108553" y="599095"/>
                  <a:pt x="103790" y="599095"/>
                </a:cubicBezTo>
                <a:cubicBezTo>
                  <a:pt x="102838" y="599095"/>
                  <a:pt x="100933" y="599095"/>
                  <a:pt x="99980" y="599095"/>
                </a:cubicBezTo>
                <a:cubicBezTo>
                  <a:pt x="168560" y="556232"/>
                  <a:pt x="220948" y="491462"/>
                  <a:pt x="289528" y="448600"/>
                </a:cubicBezTo>
                <a:cubicBezTo>
                  <a:pt x="289528" y="451457"/>
                  <a:pt x="290480" y="454315"/>
                  <a:pt x="290480" y="458125"/>
                </a:cubicBezTo>
                <a:cubicBezTo>
                  <a:pt x="289528" y="458125"/>
                  <a:pt x="288575" y="458125"/>
                  <a:pt x="287623" y="459077"/>
                </a:cubicBezTo>
                <a:cubicBezTo>
                  <a:pt x="236188" y="509560"/>
                  <a:pt x="173323" y="551470"/>
                  <a:pt x="118078" y="598142"/>
                </a:cubicBezTo>
                <a:cubicBezTo>
                  <a:pt x="118078" y="598142"/>
                  <a:pt x="118078" y="599095"/>
                  <a:pt x="118078" y="599095"/>
                </a:cubicBezTo>
                <a:close/>
                <a:moveTo>
                  <a:pt x="139033" y="602905"/>
                </a:moveTo>
                <a:cubicBezTo>
                  <a:pt x="133318" y="600047"/>
                  <a:pt x="127603" y="600047"/>
                  <a:pt x="120935" y="599095"/>
                </a:cubicBezTo>
                <a:cubicBezTo>
                  <a:pt x="179038" y="560995"/>
                  <a:pt x="244760" y="519085"/>
                  <a:pt x="292385" y="466697"/>
                </a:cubicBezTo>
                <a:cubicBezTo>
                  <a:pt x="293338" y="472412"/>
                  <a:pt x="295243" y="477175"/>
                  <a:pt x="297148" y="481937"/>
                </a:cubicBezTo>
                <a:cubicBezTo>
                  <a:pt x="296195" y="480985"/>
                  <a:pt x="295243" y="480985"/>
                  <a:pt x="293338" y="481937"/>
                </a:cubicBezTo>
                <a:cubicBezTo>
                  <a:pt x="240950" y="520037"/>
                  <a:pt x="189515" y="561947"/>
                  <a:pt x="139033" y="602905"/>
                </a:cubicBezTo>
                <a:close/>
                <a:moveTo>
                  <a:pt x="142843" y="691487"/>
                </a:moveTo>
                <a:cubicBezTo>
                  <a:pt x="217138" y="652435"/>
                  <a:pt x="264763" y="577187"/>
                  <a:pt x="335248" y="532420"/>
                </a:cubicBezTo>
                <a:cubicBezTo>
                  <a:pt x="339058" y="535277"/>
                  <a:pt x="343820" y="538135"/>
                  <a:pt x="348583" y="540040"/>
                </a:cubicBezTo>
                <a:cubicBezTo>
                  <a:pt x="309530" y="563852"/>
                  <a:pt x="278098" y="601952"/>
                  <a:pt x="240950" y="629575"/>
                </a:cubicBezTo>
                <a:cubicBezTo>
                  <a:pt x="206660" y="655292"/>
                  <a:pt x="172370" y="680057"/>
                  <a:pt x="142843" y="711490"/>
                </a:cubicBezTo>
                <a:cubicBezTo>
                  <a:pt x="141890" y="704822"/>
                  <a:pt x="141890" y="698155"/>
                  <a:pt x="142843" y="691487"/>
                </a:cubicBezTo>
                <a:close/>
                <a:moveTo>
                  <a:pt x="145700" y="717205"/>
                </a:moveTo>
                <a:cubicBezTo>
                  <a:pt x="179038" y="682915"/>
                  <a:pt x="218090" y="656245"/>
                  <a:pt x="257143" y="628622"/>
                </a:cubicBezTo>
                <a:cubicBezTo>
                  <a:pt x="292385" y="602905"/>
                  <a:pt x="320008" y="570520"/>
                  <a:pt x="354298" y="544802"/>
                </a:cubicBezTo>
                <a:cubicBezTo>
                  <a:pt x="355250" y="543850"/>
                  <a:pt x="355250" y="542897"/>
                  <a:pt x="355250" y="542897"/>
                </a:cubicBezTo>
                <a:cubicBezTo>
                  <a:pt x="357155" y="543850"/>
                  <a:pt x="360013" y="544802"/>
                  <a:pt x="362870" y="545755"/>
                </a:cubicBezTo>
                <a:cubicBezTo>
                  <a:pt x="329533" y="563852"/>
                  <a:pt x="304768" y="593380"/>
                  <a:pt x="275240" y="618145"/>
                </a:cubicBezTo>
                <a:cubicBezTo>
                  <a:pt x="233330" y="654340"/>
                  <a:pt x="190468" y="689582"/>
                  <a:pt x="150463" y="727682"/>
                </a:cubicBezTo>
                <a:cubicBezTo>
                  <a:pt x="148558" y="724825"/>
                  <a:pt x="146653" y="721015"/>
                  <a:pt x="145700" y="717205"/>
                </a:cubicBezTo>
                <a:close/>
                <a:moveTo>
                  <a:pt x="152368" y="732445"/>
                </a:moveTo>
                <a:cubicBezTo>
                  <a:pt x="186658" y="703870"/>
                  <a:pt x="220948" y="675295"/>
                  <a:pt x="254285" y="645767"/>
                </a:cubicBezTo>
                <a:cubicBezTo>
                  <a:pt x="291433" y="614335"/>
                  <a:pt x="325723" y="573377"/>
                  <a:pt x="368585" y="549565"/>
                </a:cubicBezTo>
                <a:cubicBezTo>
                  <a:pt x="369538" y="549565"/>
                  <a:pt x="369538" y="548612"/>
                  <a:pt x="369538" y="547660"/>
                </a:cubicBezTo>
                <a:cubicBezTo>
                  <a:pt x="373348" y="548612"/>
                  <a:pt x="377158" y="549565"/>
                  <a:pt x="380968" y="550517"/>
                </a:cubicBezTo>
                <a:cubicBezTo>
                  <a:pt x="381920" y="550517"/>
                  <a:pt x="383825" y="550517"/>
                  <a:pt x="384778" y="551470"/>
                </a:cubicBezTo>
                <a:cubicBezTo>
                  <a:pt x="302863" y="601952"/>
                  <a:pt x="235235" y="673390"/>
                  <a:pt x="157130" y="730540"/>
                </a:cubicBezTo>
                <a:cubicBezTo>
                  <a:pt x="153320" y="733397"/>
                  <a:pt x="156178" y="738160"/>
                  <a:pt x="159988" y="737207"/>
                </a:cubicBezTo>
                <a:cubicBezTo>
                  <a:pt x="161893" y="737207"/>
                  <a:pt x="162845" y="737207"/>
                  <a:pt x="164750" y="736255"/>
                </a:cubicBezTo>
                <a:cubicBezTo>
                  <a:pt x="165703" y="736255"/>
                  <a:pt x="166655" y="735302"/>
                  <a:pt x="166655" y="734350"/>
                </a:cubicBezTo>
                <a:cubicBezTo>
                  <a:pt x="167608" y="734350"/>
                  <a:pt x="167608" y="733397"/>
                  <a:pt x="168560" y="733397"/>
                </a:cubicBezTo>
                <a:cubicBezTo>
                  <a:pt x="173323" y="731492"/>
                  <a:pt x="185705" y="720062"/>
                  <a:pt x="186658" y="719110"/>
                </a:cubicBezTo>
                <a:cubicBezTo>
                  <a:pt x="206660" y="702917"/>
                  <a:pt x="225710" y="686725"/>
                  <a:pt x="245713" y="670532"/>
                </a:cubicBezTo>
                <a:cubicBezTo>
                  <a:pt x="292385" y="631480"/>
                  <a:pt x="340963" y="594332"/>
                  <a:pt x="389540" y="557185"/>
                </a:cubicBezTo>
                <a:cubicBezTo>
                  <a:pt x="390493" y="556232"/>
                  <a:pt x="391445" y="554327"/>
                  <a:pt x="390493" y="553375"/>
                </a:cubicBezTo>
                <a:cubicBezTo>
                  <a:pt x="398113" y="554327"/>
                  <a:pt x="405733" y="554327"/>
                  <a:pt x="412400" y="554327"/>
                </a:cubicBezTo>
                <a:cubicBezTo>
                  <a:pt x="367633" y="584807"/>
                  <a:pt x="324770" y="620050"/>
                  <a:pt x="282860" y="653387"/>
                </a:cubicBezTo>
                <a:cubicBezTo>
                  <a:pt x="245713" y="682915"/>
                  <a:pt x="193325" y="706727"/>
                  <a:pt x="164750" y="745780"/>
                </a:cubicBezTo>
                <a:cubicBezTo>
                  <a:pt x="160940" y="742922"/>
                  <a:pt x="156178" y="738160"/>
                  <a:pt x="152368" y="732445"/>
                </a:cubicBezTo>
                <a:close/>
                <a:moveTo>
                  <a:pt x="202850" y="741970"/>
                </a:moveTo>
                <a:cubicBezTo>
                  <a:pt x="191420" y="750542"/>
                  <a:pt x="179990" y="751495"/>
                  <a:pt x="171418" y="747685"/>
                </a:cubicBezTo>
                <a:cubicBezTo>
                  <a:pt x="202850" y="717205"/>
                  <a:pt x="244760" y="696250"/>
                  <a:pt x="279050" y="668627"/>
                </a:cubicBezTo>
                <a:cubicBezTo>
                  <a:pt x="316198" y="640052"/>
                  <a:pt x="351440" y="608620"/>
                  <a:pt x="388588" y="580045"/>
                </a:cubicBezTo>
                <a:cubicBezTo>
                  <a:pt x="324770" y="634337"/>
                  <a:pt x="268573" y="700060"/>
                  <a:pt x="194278" y="741017"/>
                </a:cubicBezTo>
                <a:cubicBezTo>
                  <a:pt x="192373" y="741970"/>
                  <a:pt x="194278" y="744827"/>
                  <a:pt x="196183" y="743875"/>
                </a:cubicBezTo>
                <a:cubicBezTo>
                  <a:pt x="200945" y="741970"/>
                  <a:pt x="205708" y="739112"/>
                  <a:pt x="210470" y="737207"/>
                </a:cubicBezTo>
                <a:cubicBezTo>
                  <a:pt x="207613" y="739112"/>
                  <a:pt x="205708" y="741017"/>
                  <a:pt x="202850" y="741970"/>
                </a:cubicBezTo>
                <a:close/>
                <a:moveTo>
                  <a:pt x="266668" y="714347"/>
                </a:moveTo>
                <a:cubicBezTo>
                  <a:pt x="260953" y="712442"/>
                  <a:pt x="256190" y="711490"/>
                  <a:pt x="250475" y="713395"/>
                </a:cubicBezTo>
                <a:cubicBezTo>
                  <a:pt x="260953" y="705775"/>
                  <a:pt x="271430" y="698155"/>
                  <a:pt x="280955" y="690535"/>
                </a:cubicBezTo>
                <a:cubicBezTo>
                  <a:pt x="272383" y="701965"/>
                  <a:pt x="267620" y="710537"/>
                  <a:pt x="270478" y="717205"/>
                </a:cubicBezTo>
                <a:cubicBezTo>
                  <a:pt x="268573" y="716252"/>
                  <a:pt x="267620" y="715300"/>
                  <a:pt x="266668" y="714347"/>
                </a:cubicBezTo>
                <a:close/>
                <a:moveTo>
                  <a:pt x="272383" y="718157"/>
                </a:moveTo>
                <a:cubicBezTo>
                  <a:pt x="281908" y="694345"/>
                  <a:pt x="311435" y="674342"/>
                  <a:pt x="330485" y="658150"/>
                </a:cubicBezTo>
                <a:cubicBezTo>
                  <a:pt x="367633" y="625765"/>
                  <a:pt x="405733" y="596237"/>
                  <a:pt x="443833" y="565757"/>
                </a:cubicBezTo>
                <a:cubicBezTo>
                  <a:pt x="456215" y="555280"/>
                  <a:pt x="468598" y="545755"/>
                  <a:pt x="481933" y="535277"/>
                </a:cubicBezTo>
                <a:cubicBezTo>
                  <a:pt x="491458" y="529562"/>
                  <a:pt x="500983" y="521942"/>
                  <a:pt x="508603" y="513370"/>
                </a:cubicBezTo>
                <a:cubicBezTo>
                  <a:pt x="519080" y="504797"/>
                  <a:pt x="530510" y="495272"/>
                  <a:pt x="540988" y="486700"/>
                </a:cubicBezTo>
                <a:cubicBezTo>
                  <a:pt x="573373" y="460982"/>
                  <a:pt x="607663" y="438122"/>
                  <a:pt x="640048" y="412405"/>
                </a:cubicBezTo>
                <a:cubicBezTo>
                  <a:pt x="674338" y="384782"/>
                  <a:pt x="702913" y="352397"/>
                  <a:pt x="738155" y="327632"/>
                </a:cubicBezTo>
                <a:cubicBezTo>
                  <a:pt x="741013" y="330490"/>
                  <a:pt x="745775" y="332395"/>
                  <a:pt x="749585" y="334300"/>
                </a:cubicBezTo>
                <a:cubicBezTo>
                  <a:pt x="709580" y="357160"/>
                  <a:pt x="675290" y="386687"/>
                  <a:pt x="641000" y="417167"/>
                </a:cubicBezTo>
                <a:cubicBezTo>
                  <a:pt x="597185" y="456220"/>
                  <a:pt x="550513" y="492415"/>
                  <a:pt x="505745" y="531467"/>
                </a:cubicBezTo>
                <a:cubicBezTo>
                  <a:pt x="433355" y="595285"/>
                  <a:pt x="334295" y="644815"/>
                  <a:pt x="280955" y="727682"/>
                </a:cubicBezTo>
                <a:cubicBezTo>
                  <a:pt x="279050" y="722920"/>
                  <a:pt x="276193" y="720062"/>
                  <a:pt x="272383" y="718157"/>
                </a:cubicBezTo>
                <a:close/>
                <a:moveTo>
                  <a:pt x="284765" y="731492"/>
                </a:moveTo>
                <a:cubicBezTo>
                  <a:pt x="284765" y="731492"/>
                  <a:pt x="284765" y="731492"/>
                  <a:pt x="284765" y="731492"/>
                </a:cubicBezTo>
                <a:cubicBezTo>
                  <a:pt x="343820" y="650530"/>
                  <a:pt x="438118" y="601000"/>
                  <a:pt x="512413" y="536230"/>
                </a:cubicBezTo>
                <a:cubicBezTo>
                  <a:pt x="549560" y="503845"/>
                  <a:pt x="588613" y="474317"/>
                  <a:pt x="625760" y="441932"/>
                </a:cubicBezTo>
                <a:cubicBezTo>
                  <a:pt x="668623" y="404785"/>
                  <a:pt x="710533" y="365732"/>
                  <a:pt x="759110" y="336205"/>
                </a:cubicBezTo>
                <a:cubicBezTo>
                  <a:pt x="761968" y="337157"/>
                  <a:pt x="764825" y="337157"/>
                  <a:pt x="767683" y="338110"/>
                </a:cubicBezTo>
                <a:cubicBezTo>
                  <a:pt x="686720" y="400022"/>
                  <a:pt x="606710" y="465745"/>
                  <a:pt x="527653" y="530515"/>
                </a:cubicBezTo>
                <a:cubicBezTo>
                  <a:pt x="484790" y="565757"/>
                  <a:pt x="443833" y="603857"/>
                  <a:pt x="401923" y="638147"/>
                </a:cubicBezTo>
                <a:cubicBezTo>
                  <a:pt x="361918" y="671485"/>
                  <a:pt x="321913" y="703870"/>
                  <a:pt x="288575" y="743875"/>
                </a:cubicBezTo>
                <a:cubicBezTo>
                  <a:pt x="287623" y="740065"/>
                  <a:pt x="286670" y="735302"/>
                  <a:pt x="284765" y="731492"/>
                </a:cubicBezTo>
                <a:close/>
                <a:moveTo>
                  <a:pt x="289528" y="752447"/>
                </a:moveTo>
                <a:cubicBezTo>
                  <a:pt x="356203" y="675295"/>
                  <a:pt x="444785" y="613382"/>
                  <a:pt x="522890" y="548612"/>
                </a:cubicBezTo>
                <a:cubicBezTo>
                  <a:pt x="606710" y="478127"/>
                  <a:pt x="692435" y="408595"/>
                  <a:pt x="778160" y="340015"/>
                </a:cubicBezTo>
                <a:cubicBezTo>
                  <a:pt x="780065" y="340967"/>
                  <a:pt x="782923" y="341920"/>
                  <a:pt x="784828" y="342872"/>
                </a:cubicBezTo>
                <a:cubicBezTo>
                  <a:pt x="683863" y="411452"/>
                  <a:pt x="592423" y="498130"/>
                  <a:pt x="498125" y="577187"/>
                </a:cubicBezTo>
                <a:cubicBezTo>
                  <a:pt x="442880" y="622907"/>
                  <a:pt x="388588" y="670532"/>
                  <a:pt x="336200" y="719110"/>
                </a:cubicBezTo>
                <a:cubicBezTo>
                  <a:pt x="331438" y="723872"/>
                  <a:pt x="297148" y="750542"/>
                  <a:pt x="289528" y="766735"/>
                </a:cubicBezTo>
                <a:cubicBezTo>
                  <a:pt x="290480" y="761020"/>
                  <a:pt x="290480" y="756257"/>
                  <a:pt x="289528" y="752447"/>
                </a:cubicBezTo>
                <a:close/>
                <a:moveTo>
                  <a:pt x="290480" y="774355"/>
                </a:moveTo>
                <a:cubicBezTo>
                  <a:pt x="291433" y="774355"/>
                  <a:pt x="292385" y="773402"/>
                  <a:pt x="292385" y="772450"/>
                </a:cubicBezTo>
                <a:cubicBezTo>
                  <a:pt x="290480" y="760067"/>
                  <a:pt x="359060" y="709585"/>
                  <a:pt x="367633" y="701965"/>
                </a:cubicBezTo>
                <a:cubicBezTo>
                  <a:pt x="418115" y="657197"/>
                  <a:pt x="469550" y="614335"/>
                  <a:pt x="520033" y="570520"/>
                </a:cubicBezTo>
                <a:cubicBezTo>
                  <a:pt x="608615" y="494320"/>
                  <a:pt x="698150" y="419072"/>
                  <a:pt x="791495" y="348587"/>
                </a:cubicBezTo>
                <a:cubicBezTo>
                  <a:pt x="792448" y="347635"/>
                  <a:pt x="793400" y="346682"/>
                  <a:pt x="793400" y="345730"/>
                </a:cubicBezTo>
                <a:cubicBezTo>
                  <a:pt x="795305" y="347635"/>
                  <a:pt x="797210" y="348587"/>
                  <a:pt x="799115" y="350492"/>
                </a:cubicBezTo>
                <a:cubicBezTo>
                  <a:pt x="761015" y="368590"/>
                  <a:pt x="727678" y="410500"/>
                  <a:pt x="695293" y="438122"/>
                </a:cubicBezTo>
                <a:cubicBezTo>
                  <a:pt x="644810" y="480985"/>
                  <a:pt x="593375" y="522895"/>
                  <a:pt x="542893" y="566710"/>
                </a:cubicBezTo>
                <a:cubicBezTo>
                  <a:pt x="460978" y="638147"/>
                  <a:pt x="357155" y="698155"/>
                  <a:pt x="291433" y="785785"/>
                </a:cubicBezTo>
                <a:cubicBezTo>
                  <a:pt x="291433" y="781975"/>
                  <a:pt x="290480" y="778165"/>
                  <a:pt x="290480" y="774355"/>
                </a:cubicBezTo>
                <a:close/>
                <a:moveTo>
                  <a:pt x="297148" y="801977"/>
                </a:moveTo>
                <a:cubicBezTo>
                  <a:pt x="295243" y="799120"/>
                  <a:pt x="293338" y="795310"/>
                  <a:pt x="292385" y="792452"/>
                </a:cubicBezTo>
                <a:cubicBezTo>
                  <a:pt x="360013" y="710537"/>
                  <a:pt x="457168" y="653387"/>
                  <a:pt x="537178" y="583855"/>
                </a:cubicBezTo>
                <a:cubicBezTo>
                  <a:pt x="548608" y="574330"/>
                  <a:pt x="560038" y="563852"/>
                  <a:pt x="572420" y="554327"/>
                </a:cubicBezTo>
                <a:cubicBezTo>
                  <a:pt x="478123" y="634337"/>
                  <a:pt x="386683" y="717205"/>
                  <a:pt x="297148" y="801977"/>
                </a:cubicBezTo>
                <a:cubicBezTo>
                  <a:pt x="298100" y="801977"/>
                  <a:pt x="297148" y="801977"/>
                  <a:pt x="297148" y="801977"/>
                </a:cubicBezTo>
                <a:close/>
                <a:moveTo>
                  <a:pt x="399065" y="759115"/>
                </a:moveTo>
                <a:cubicBezTo>
                  <a:pt x="397160" y="760067"/>
                  <a:pt x="396208" y="760067"/>
                  <a:pt x="394303" y="761020"/>
                </a:cubicBezTo>
                <a:cubicBezTo>
                  <a:pt x="365728" y="777212"/>
                  <a:pt x="360013" y="817217"/>
                  <a:pt x="327628" y="816265"/>
                </a:cubicBezTo>
                <a:cubicBezTo>
                  <a:pt x="326675" y="815312"/>
                  <a:pt x="325723" y="814360"/>
                  <a:pt x="323818" y="813407"/>
                </a:cubicBezTo>
                <a:cubicBezTo>
                  <a:pt x="321913" y="813407"/>
                  <a:pt x="320008" y="813407"/>
                  <a:pt x="318103" y="812455"/>
                </a:cubicBezTo>
                <a:cubicBezTo>
                  <a:pt x="403828" y="750542"/>
                  <a:pt x="480980" y="678152"/>
                  <a:pt x="560990" y="608620"/>
                </a:cubicBezTo>
                <a:cubicBezTo>
                  <a:pt x="624808" y="553375"/>
                  <a:pt x="692435" y="502892"/>
                  <a:pt x="755300" y="447647"/>
                </a:cubicBezTo>
                <a:cubicBezTo>
                  <a:pt x="750538" y="454315"/>
                  <a:pt x="746728" y="461935"/>
                  <a:pt x="745775" y="469555"/>
                </a:cubicBezTo>
                <a:cubicBezTo>
                  <a:pt x="624808" y="557185"/>
                  <a:pt x="509555" y="654340"/>
                  <a:pt x="400018" y="755305"/>
                </a:cubicBezTo>
                <a:cubicBezTo>
                  <a:pt x="399065" y="757210"/>
                  <a:pt x="399065" y="758162"/>
                  <a:pt x="399065" y="759115"/>
                </a:cubicBezTo>
                <a:close/>
                <a:moveTo>
                  <a:pt x="407638" y="757210"/>
                </a:moveTo>
                <a:cubicBezTo>
                  <a:pt x="520985" y="664817"/>
                  <a:pt x="634333" y="570520"/>
                  <a:pt x="745775" y="475270"/>
                </a:cubicBezTo>
                <a:cubicBezTo>
                  <a:pt x="745775" y="478127"/>
                  <a:pt x="745775" y="481937"/>
                  <a:pt x="746728" y="484795"/>
                </a:cubicBezTo>
                <a:cubicBezTo>
                  <a:pt x="705770" y="530515"/>
                  <a:pt x="655288" y="568615"/>
                  <a:pt x="609568" y="608620"/>
                </a:cubicBezTo>
                <a:cubicBezTo>
                  <a:pt x="550513" y="660055"/>
                  <a:pt x="488600" y="708632"/>
                  <a:pt x="429545" y="761020"/>
                </a:cubicBezTo>
                <a:cubicBezTo>
                  <a:pt x="421925" y="757210"/>
                  <a:pt x="415258" y="756257"/>
                  <a:pt x="407638" y="757210"/>
                </a:cubicBezTo>
                <a:close/>
                <a:moveTo>
                  <a:pt x="433355" y="763877"/>
                </a:moveTo>
                <a:cubicBezTo>
                  <a:pt x="491458" y="720062"/>
                  <a:pt x="546703" y="672437"/>
                  <a:pt x="601948" y="625765"/>
                </a:cubicBezTo>
                <a:cubicBezTo>
                  <a:pt x="651478" y="583855"/>
                  <a:pt x="704818" y="541945"/>
                  <a:pt x="747680" y="493367"/>
                </a:cubicBezTo>
                <a:cubicBezTo>
                  <a:pt x="748633" y="495272"/>
                  <a:pt x="749585" y="497177"/>
                  <a:pt x="750538" y="500035"/>
                </a:cubicBezTo>
                <a:cubicBezTo>
                  <a:pt x="751490" y="501940"/>
                  <a:pt x="752443" y="502892"/>
                  <a:pt x="753395" y="504797"/>
                </a:cubicBezTo>
                <a:cubicBezTo>
                  <a:pt x="703865" y="545755"/>
                  <a:pt x="458120" y="745780"/>
                  <a:pt x="449548" y="780070"/>
                </a:cubicBezTo>
                <a:cubicBezTo>
                  <a:pt x="445738" y="773402"/>
                  <a:pt x="440023" y="767687"/>
                  <a:pt x="433355" y="763877"/>
                </a:cubicBezTo>
                <a:close/>
                <a:moveTo>
                  <a:pt x="500030" y="808645"/>
                </a:moveTo>
                <a:cubicBezTo>
                  <a:pt x="507650" y="800072"/>
                  <a:pt x="517175" y="792452"/>
                  <a:pt x="526700" y="786737"/>
                </a:cubicBezTo>
                <a:cubicBezTo>
                  <a:pt x="531463" y="783880"/>
                  <a:pt x="536225" y="781022"/>
                  <a:pt x="541940" y="777212"/>
                </a:cubicBezTo>
                <a:cubicBezTo>
                  <a:pt x="536225" y="796262"/>
                  <a:pt x="518128" y="807692"/>
                  <a:pt x="500030" y="808645"/>
                </a:cubicBezTo>
                <a:close/>
                <a:moveTo>
                  <a:pt x="549560" y="746732"/>
                </a:moveTo>
                <a:cubicBezTo>
                  <a:pt x="546703" y="752447"/>
                  <a:pt x="545750" y="759115"/>
                  <a:pt x="543845" y="765782"/>
                </a:cubicBezTo>
                <a:cubicBezTo>
                  <a:pt x="535273" y="770545"/>
                  <a:pt x="527653" y="777212"/>
                  <a:pt x="520033" y="782927"/>
                </a:cubicBezTo>
                <a:cubicBezTo>
                  <a:pt x="510508" y="790547"/>
                  <a:pt x="500983" y="798167"/>
                  <a:pt x="493363" y="808645"/>
                </a:cubicBezTo>
                <a:cubicBezTo>
                  <a:pt x="487648" y="807692"/>
                  <a:pt x="481933" y="806740"/>
                  <a:pt x="476218" y="802930"/>
                </a:cubicBezTo>
                <a:cubicBezTo>
                  <a:pt x="500030" y="781022"/>
                  <a:pt x="524795" y="761972"/>
                  <a:pt x="550513" y="742922"/>
                </a:cubicBezTo>
                <a:cubicBezTo>
                  <a:pt x="550513" y="743875"/>
                  <a:pt x="549560" y="745780"/>
                  <a:pt x="549560" y="746732"/>
                </a:cubicBezTo>
                <a:close/>
                <a:moveTo>
                  <a:pt x="564800" y="721967"/>
                </a:moveTo>
                <a:cubicBezTo>
                  <a:pt x="560038" y="724825"/>
                  <a:pt x="556228" y="729587"/>
                  <a:pt x="554323" y="734350"/>
                </a:cubicBezTo>
                <a:cubicBezTo>
                  <a:pt x="552418" y="736255"/>
                  <a:pt x="550513" y="737207"/>
                  <a:pt x="548608" y="739112"/>
                </a:cubicBezTo>
                <a:cubicBezTo>
                  <a:pt x="522890" y="759115"/>
                  <a:pt x="496220" y="776260"/>
                  <a:pt x="473360" y="801025"/>
                </a:cubicBezTo>
                <a:cubicBezTo>
                  <a:pt x="471455" y="800072"/>
                  <a:pt x="469550" y="798167"/>
                  <a:pt x="467645" y="796262"/>
                </a:cubicBezTo>
                <a:cubicBezTo>
                  <a:pt x="465740" y="794357"/>
                  <a:pt x="462883" y="791500"/>
                  <a:pt x="460978" y="789595"/>
                </a:cubicBezTo>
                <a:cubicBezTo>
                  <a:pt x="507650" y="747685"/>
                  <a:pt x="558133" y="716252"/>
                  <a:pt x="608615" y="680057"/>
                </a:cubicBezTo>
                <a:cubicBezTo>
                  <a:pt x="634333" y="661007"/>
                  <a:pt x="658145" y="639100"/>
                  <a:pt x="681005" y="616240"/>
                </a:cubicBezTo>
                <a:cubicBezTo>
                  <a:pt x="667670" y="629575"/>
                  <a:pt x="655288" y="643862"/>
                  <a:pt x="641953" y="655292"/>
                </a:cubicBezTo>
                <a:cubicBezTo>
                  <a:pt x="618140" y="677200"/>
                  <a:pt x="596233" y="699107"/>
                  <a:pt x="572420" y="720062"/>
                </a:cubicBezTo>
                <a:cubicBezTo>
                  <a:pt x="570515" y="720062"/>
                  <a:pt x="567658" y="721015"/>
                  <a:pt x="564800" y="721967"/>
                </a:cubicBezTo>
                <a:close/>
                <a:moveTo>
                  <a:pt x="600043" y="723872"/>
                </a:moveTo>
                <a:cubicBezTo>
                  <a:pt x="629570" y="705775"/>
                  <a:pt x="655288" y="682915"/>
                  <a:pt x="680053" y="659102"/>
                </a:cubicBezTo>
                <a:cubicBezTo>
                  <a:pt x="681005" y="662912"/>
                  <a:pt x="681958" y="667675"/>
                  <a:pt x="682910" y="671485"/>
                </a:cubicBezTo>
                <a:cubicBezTo>
                  <a:pt x="659098" y="689582"/>
                  <a:pt x="634333" y="708632"/>
                  <a:pt x="614330" y="730540"/>
                </a:cubicBezTo>
                <a:cubicBezTo>
                  <a:pt x="609568" y="728635"/>
                  <a:pt x="604805" y="725777"/>
                  <a:pt x="600043" y="723872"/>
                </a:cubicBezTo>
                <a:close/>
                <a:moveTo>
                  <a:pt x="624808" y="735302"/>
                </a:moveTo>
                <a:cubicBezTo>
                  <a:pt x="622903" y="734350"/>
                  <a:pt x="620998" y="733397"/>
                  <a:pt x="619093" y="733397"/>
                </a:cubicBezTo>
                <a:cubicBezTo>
                  <a:pt x="640048" y="714347"/>
                  <a:pt x="663860" y="699107"/>
                  <a:pt x="684815" y="681010"/>
                </a:cubicBezTo>
                <a:cubicBezTo>
                  <a:pt x="684815" y="682915"/>
                  <a:pt x="685768" y="683867"/>
                  <a:pt x="685768" y="685772"/>
                </a:cubicBezTo>
                <a:cubicBezTo>
                  <a:pt x="666718" y="698155"/>
                  <a:pt x="644810" y="717205"/>
                  <a:pt x="631475" y="738160"/>
                </a:cubicBezTo>
                <a:cubicBezTo>
                  <a:pt x="629570" y="736255"/>
                  <a:pt x="627665" y="736255"/>
                  <a:pt x="624808" y="735302"/>
                </a:cubicBezTo>
                <a:close/>
                <a:moveTo>
                  <a:pt x="639095" y="738160"/>
                </a:moveTo>
                <a:cubicBezTo>
                  <a:pt x="652430" y="721015"/>
                  <a:pt x="671480" y="708632"/>
                  <a:pt x="687673" y="694345"/>
                </a:cubicBezTo>
                <a:cubicBezTo>
                  <a:pt x="687673" y="697202"/>
                  <a:pt x="687673" y="700060"/>
                  <a:pt x="687673" y="702917"/>
                </a:cubicBezTo>
                <a:cubicBezTo>
                  <a:pt x="681005" y="706727"/>
                  <a:pt x="674338" y="713395"/>
                  <a:pt x="668623" y="719110"/>
                </a:cubicBezTo>
                <a:cubicBezTo>
                  <a:pt x="662908" y="724825"/>
                  <a:pt x="656240" y="731492"/>
                  <a:pt x="651478" y="738160"/>
                </a:cubicBezTo>
                <a:cubicBezTo>
                  <a:pt x="648620" y="738160"/>
                  <a:pt x="643858" y="738160"/>
                  <a:pt x="639095" y="738160"/>
                </a:cubicBezTo>
                <a:close/>
                <a:moveTo>
                  <a:pt x="660050" y="735302"/>
                </a:moveTo>
                <a:cubicBezTo>
                  <a:pt x="664813" y="730540"/>
                  <a:pt x="669575" y="726730"/>
                  <a:pt x="674338" y="721967"/>
                </a:cubicBezTo>
                <a:cubicBezTo>
                  <a:pt x="678148" y="719110"/>
                  <a:pt x="681958" y="716252"/>
                  <a:pt x="685768" y="713395"/>
                </a:cubicBezTo>
                <a:cubicBezTo>
                  <a:pt x="681005" y="724825"/>
                  <a:pt x="671480" y="731492"/>
                  <a:pt x="660050" y="735302"/>
                </a:cubicBezTo>
                <a:close/>
                <a:moveTo>
                  <a:pt x="795305" y="571472"/>
                </a:moveTo>
                <a:cubicBezTo>
                  <a:pt x="786733" y="591475"/>
                  <a:pt x="765778" y="600047"/>
                  <a:pt x="744823" y="605762"/>
                </a:cubicBezTo>
                <a:cubicBezTo>
                  <a:pt x="753395" y="598142"/>
                  <a:pt x="761968" y="590522"/>
                  <a:pt x="770540" y="582902"/>
                </a:cubicBezTo>
                <a:cubicBezTo>
                  <a:pt x="779113" y="575282"/>
                  <a:pt x="789590" y="568615"/>
                  <a:pt x="799115" y="560995"/>
                </a:cubicBezTo>
                <a:cubicBezTo>
                  <a:pt x="798163" y="563852"/>
                  <a:pt x="797210" y="567662"/>
                  <a:pt x="795305" y="571472"/>
                </a:cubicBezTo>
                <a:close/>
                <a:moveTo>
                  <a:pt x="797210" y="538135"/>
                </a:moveTo>
                <a:cubicBezTo>
                  <a:pt x="799115" y="540992"/>
                  <a:pt x="800068" y="544802"/>
                  <a:pt x="800068" y="549565"/>
                </a:cubicBezTo>
                <a:cubicBezTo>
                  <a:pt x="788638" y="556232"/>
                  <a:pt x="778160" y="565757"/>
                  <a:pt x="768635" y="574330"/>
                </a:cubicBezTo>
                <a:cubicBezTo>
                  <a:pt x="757205" y="583855"/>
                  <a:pt x="745775" y="594332"/>
                  <a:pt x="736250" y="606715"/>
                </a:cubicBezTo>
                <a:cubicBezTo>
                  <a:pt x="736250" y="607667"/>
                  <a:pt x="735298" y="607667"/>
                  <a:pt x="736250" y="608620"/>
                </a:cubicBezTo>
                <a:cubicBezTo>
                  <a:pt x="732440" y="609572"/>
                  <a:pt x="729583" y="610525"/>
                  <a:pt x="725773" y="611477"/>
                </a:cubicBezTo>
                <a:cubicBezTo>
                  <a:pt x="749585" y="585760"/>
                  <a:pt x="772445" y="560995"/>
                  <a:pt x="797210" y="538135"/>
                </a:cubicBezTo>
                <a:close/>
                <a:moveTo>
                  <a:pt x="791495" y="531467"/>
                </a:moveTo>
                <a:cubicBezTo>
                  <a:pt x="792448" y="532420"/>
                  <a:pt x="792448" y="533372"/>
                  <a:pt x="793400" y="533372"/>
                </a:cubicBezTo>
                <a:cubicBezTo>
                  <a:pt x="762920" y="558137"/>
                  <a:pt x="736250" y="586712"/>
                  <a:pt x="709580" y="615287"/>
                </a:cubicBezTo>
                <a:cubicBezTo>
                  <a:pt x="707675" y="615287"/>
                  <a:pt x="706723" y="616240"/>
                  <a:pt x="704818" y="617192"/>
                </a:cubicBezTo>
                <a:cubicBezTo>
                  <a:pt x="688625" y="621955"/>
                  <a:pt x="680053" y="634337"/>
                  <a:pt x="679100" y="648625"/>
                </a:cubicBezTo>
                <a:cubicBezTo>
                  <a:pt x="653383" y="675295"/>
                  <a:pt x="625760" y="701965"/>
                  <a:pt x="594328" y="721967"/>
                </a:cubicBezTo>
                <a:cubicBezTo>
                  <a:pt x="590518" y="720062"/>
                  <a:pt x="585755" y="719110"/>
                  <a:pt x="581945" y="719110"/>
                </a:cubicBezTo>
                <a:cubicBezTo>
                  <a:pt x="600995" y="703870"/>
                  <a:pt x="620045" y="687677"/>
                  <a:pt x="638143" y="670532"/>
                </a:cubicBezTo>
                <a:cubicBezTo>
                  <a:pt x="685768" y="622907"/>
                  <a:pt x="735298" y="569567"/>
                  <a:pt x="791495" y="532420"/>
                </a:cubicBezTo>
                <a:cubicBezTo>
                  <a:pt x="791495" y="531467"/>
                  <a:pt x="791495" y="531467"/>
                  <a:pt x="791495" y="531467"/>
                </a:cubicBezTo>
                <a:close/>
                <a:moveTo>
                  <a:pt x="775303" y="519085"/>
                </a:moveTo>
                <a:cubicBezTo>
                  <a:pt x="779113" y="521942"/>
                  <a:pt x="782923" y="523847"/>
                  <a:pt x="786733" y="526705"/>
                </a:cubicBezTo>
                <a:cubicBezTo>
                  <a:pt x="761015" y="539087"/>
                  <a:pt x="738155" y="558137"/>
                  <a:pt x="716248" y="579092"/>
                </a:cubicBezTo>
                <a:cubicBezTo>
                  <a:pt x="736250" y="559090"/>
                  <a:pt x="755300" y="539087"/>
                  <a:pt x="775303" y="519085"/>
                </a:cubicBezTo>
                <a:close/>
                <a:moveTo>
                  <a:pt x="769588" y="516227"/>
                </a:moveTo>
                <a:cubicBezTo>
                  <a:pt x="707675" y="576235"/>
                  <a:pt x="648620" y="642910"/>
                  <a:pt x="577183" y="691487"/>
                </a:cubicBezTo>
                <a:cubicBezTo>
                  <a:pt x="545750" y="713395"/>
                  <a:pt x="470503" y="744827"/>
                  <a:pt x="458120" y="786737"/>
                </a:cubicBezTo>
                <a:cubicBezTo>
                  <a:pt x="456215" y="784832"/>
                  <a:pt x="454310" y="782927"/>
                  <a:pt x="452405" y="781022"/>
                </a:cubicBezTo>
                <a:cubicBezTo>
                  <a:pt x="454310" y="765782"/>
                  <a:pt x="491458" y="739112"/>
                  <a:pt x="500983" y="730540"/>
                </a:cubicBezTo>
                <a:cubicBezTo>
                  <a:pt x="533368" y="700060"/>
                  <a:pt x="566705" y="670532"/>
                  <a:pt x="600995" y="641957"/>
                </a:cubicBezTo>
                <a:cubicBezTo>
                  <a:pt x="653383" y="597190"/>
                  <a:pt x="709580" y="556232"/>
                  <a:pt x="759110" y="509560"/>
                </a:cubicBezTo>
                <a:cubicBezTo>
                  <a:pt x="762920" y="511465"/>
                  <a:pt x="766730" y="513370"/>
                  <a:pt x="769588" y="516227"/>
                </a:cubicBezTo>
                <a:close/>
                <a:moveTo>
                  <a:pt x="313340" y="810550"/>
                </a:moveTo>
                <a:cubicBezTo>
                  <a:pt x="312388" y="810550"/>
                  <a:pt x="312388" y="811502"/>
                  <a:pt x="312388" y="812455"/>
                </a:cubicBezTo>
                <a:cubicBezTo>
                  <a:pt x="307625" y="810550"/>
                  <a:pt x="303815" y="808645"/>
                  <a:pt x="300958" y="806740"/>
                </a:cubicBezTo>
                <a:cubicBezTo>
                  <a:pt x="300958" y="806740"/>
                  <a:pt x="300958" y="806740"/>
                  <a:pt x="301910" y="806740"/>
                </a:cubicBezTo>
                <a:cubicBezTo>
                  <a:pt x="469550" y="659102"/>
                  <a:pt x="649573" y="522895"/>
                  <a:pt x="811498" y="368590"/>
                </a:cubicBezTo>
                <a:cubicBezTo>
                  <a:pt x="813403" y="373352"/>
                  <a:pt x="815308" y="378115"/>
                  <a:pt x="816260" y="383830"/>
                </a:cubicBezTo>
                <a:cubicBezTo>
                  <a:pt x="646715" y="523847"/>
                  <a:pt x="483838" y="671485"/>
                  <a:pt x="313340" y="810550"/>
                </a:cubicBezTo>
                <a:close/>
                <a:moveTo>
                  <a:pt x="801973" y="420025"/>
                </a:moveTo>
                <a:cubicBezTo>
                  <a:pt x="791495" y="427645"/>
                  <a:pt x="779113" y="431455"/>
                  <a:pt x="767683" y="438122"/>
                </a:cubicBezTo>
                <a:cubicBezTo>
                  <a:pt x="767683" y="438122"/>
                  <a:pt x="767683" y="438122"/>
                  <a:pt x="767683" y="438122"/>
                </a:cubicBezTo>
                <a:cubicBezTo>
                  <a:pt x="784828" y="422882"/>
                  <a:pt x="801020" y="407642"/>
                  <a:pt x="817213" y="391450"/>
                </a:cubicBezTo>
                <a:cubicBezTo>
                  <a:pt x="816260" y="402880"/>
                  <a:pt x="811498" y="412405"/>
                  <a:pt x="801973" y="420025"/>
                </a:cubicBezTo>
                <a:close/>
              </a:path>
            </a:pathLst>
          </a:custGeom>
          <a:solidFill>
            <a:srgbClr val="555555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02" name="Google Shape;802;p20"/>
          <p:cNvSpPr/>
          <p:nvPr/>
        </p:nvSpPr>
        <p:spPr bwMode="auto">
          <a:xfrm rot="21207975">
            <a:off x="4980922" y="2507007"/>
            <a:ext cx="2410254" cy="2410254"/>
          </a:xfrm>
          <a:prstGeom prst="ellipse">
            <a:avLst/>
          </a:prstGeom>
          <a:solidFill>
            <a:schemeClr val="lt1"/>
          </a:solidFill>
          <a:ln w="47625" cap="flat" cmpd="sng">
            <a:solidFill>
              <a:srgbClr val="555555">
                <a:alpha val="6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03" name="Google Shape;803;p20"/>
          <p:cNvSpPr txBox="1"/>
          <p:nvPr/>
        </p:nvSpPr>
        <p:spPr bwMode="auto">
          <a:xfrm>
            <a:off x="5070346" y="3376534"/>
            <a:ext cx="22215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Движение</a:t>
            </a:r>
            <a:endParaRPr dirty="0"/>
          </a:p>
        </p:txBody>
      </p:sp>
      <p:sp>
        <p:nvSpPr>
          <p:cNvPr id="805" name="Google Shape;805;p20"/>
          <p:cNvSpPr/>
          <p:nvPr/>
        </p:nvSpPr>
        <p:spPr bwMode="auto">
          <a:xfrm rot="21236743">
            <a:off x="10513340" y="2297827"/>
            <a:ext cx="4181710" cy="4149902"/>
          </a:xfrm>
          <a:custGeom>
            <a:avLst/>
            <a:gdLst/>
            <a:ahLst/>
            <a:cxnLst/>
            <a:rect l="l" t="t" r="r" b="b"/>
            <a:pathLst>
              <a:path w="840042" h="833652" extrusionOk="0">
                <a:moveTo>
                  <a:pt x="808640" y="327632"/>
                </a:moveTo>
                <a:cubicBezTo>
                  <a:pt x="788638" y="320965"/>
                  <a:pt x="733393" y="326680"/>
                  <a:pt x="740060" y="293342"/>
                </a:cubicBezTo>
                <a:cubicBezTo>
                  <a:pt x="742918" y="278102"/>
                  <a:pt x="759110" y="261910"/>
                  <a:pt x="767683" y="248575"/>
                </a:cubicBezTo>
                <a:cubicBezTo>
                  <a:pt x="781018" y="227620"/>
                  <a:pt x="780065" y="206665"/>
                  <a:pt x="766730" y="186662"/>
                </a:cubicBezTo>
                <a:cubicBezTo>
                  <a:pt x="743870" y="153325"/>
                  <a:pt x="712438" y="159992"/>
                  <a:pt x="679100" y="167612"/>
                </a:cubicBezTo>
                <a:cubicBezTo>
                  <a:pt x="642905" y="175232"/>
                  <a:pt x="649573" y="155230"/>
                  <a:pt x="644810" y="129512"/>
                </a:cubicBezTo>
                <a:cubicBezTo>
                  <a:pt x="641000" y="111415"/>
                  <a:pt x="636238" y="95222"/>
                  <a:pt x="626713" y="79982"/>
                </a:cubicBezTo>
                <a:cubicBezTo>
                  <a:pt x="611473" y="53312"/>
                  <a:pt x="582898" y="49502"/>
                  <a:pt x="555275" y="57122"/>
                </a:cubicBezTo>
                <a:cubicBezTo>
                  <a:pt x="534320" y="62837"/>
                  <a:pt x="500030" y="99985"/>
                  <a:pt x="482885" y="70457"/>
                </a:cubicBezTo>
                <a:cubicBezTo>
                  <a:pt x="474313" y="56170"/>
                  <a:pt x="470503" y="40930"/>
                  <a:pt x="461930" y="26642"/>
                </a:cubicBezTo>
                <a:cubicBezTo>
                  <a:pt x="446690" y="4735"/>
                  <a:pt x="409543" y="-9553"/>
                  <a:pt x="387635" y="7592"/>
                </a:cubicBezTo>
                <a:cubicBezTo>
                  <a:pt x="360013" y="29500"/>
                  <a:pt x="366680" y="97127"/>
                  <a:pt x="321913" y="86650"/>
                </a:cubicBezTo>
                <a:cubicBezTo>
                  <a:pt x="279050" y="76172"/>
                  <a:pt x="262858" y="20927"/>
                  <a:pt x="219995" y="51407"/>
                </a:cubicBezTo>
                <a:cubicBezTo>
                  <a:pt x="219043" y="51407"/>
                  <a:pt x="218090" y="52360"/>
                  <a:pt x="217138" y="52360"/>
                </a:cubicBezTo>
                <a:cubicBezTo>
                  <a:pt x="195230" y="67600"/>
                  <a:pt x="188563" y="88555"/>
                  <a:pt x="188563" y="115225"/>
                </a:cubicBezTo>
                <a:cubicBezTo>
                  <a:pt x="188563" y="127607"/>
                  <a:pt x="190468" y="139037"/>
                  <a:pt x="191420" y="151420"/>
                </a:cubicBezTo>
                <a:cubicBezTo>
                  <a:pt x="193325" y="180947"/>
                  <a:pt x="149510" y="167612"/>
                  <a:pt x="132365" y="165707"/>
                </a:cubicBezTo>
                <a:cubicBezTo>
                  <a:pt x="75215" y="158087"/>
                  <a:pt x="59023" y="199997"/>
                  <a:pt x="76168" y="247622"/>
                </a:cubicBezTo>
                <a:cubicBezTo>
                  <a:pt x="86645" y="277150"/>
                  <a:pt x="122840" y="314297"/>
                  <a:pt x="76168" y="325727"/>
                </a:cubicBezTo>
                <a:cubicBezTo>
                  <a:pt x="57118" y="330490"/>
                  <a:pt x="34258" y="331442"/>
                  <a:pt x="18065" y="344777"/>
                </a:cubicBezTo>
                <a:cubicBezTo>
                  <a:pt x="-17177" y="374305"/>
                  <a:pt x="4730" y="413357"/>
                  <a:pt x="36163" y="434312"/>
                </a:cubicBezTo>
                <a:cubicBezTo>
                  <a:pt x="45688" y="440980"/>
                  <a:pt x="56165" y="445742"/>
                  <a:pt x="64738" y="453362"/>
                </a:cubicBezTo>
                <a:cubicBezTo>
                  <a:pt x="85693" y="472412"/>
                  <a:pt x="46640" y="500987"/>
                  <a:pt x="34258" y="513370"/>
                </a:cubicBezTo>
                <a:cubicBezTo>
                  <a:pt x="15208" y="530515"/>
                  <a:pt x="3778" y="557185"/>
                  <a:pt x="18065" y="581950"/>
                </a:cubicBezTo>
                <a:cubicBezTo>
                  <a:pt x="36163" y="610525"/>
                  <a:pt x="60928" y="614335"/>
                  <a:pt x="93313" y="617192"/>
                </a:cubicBezTo>
                <a:cubicBezTo>
                  <a:pt x="124745" y="620050"/>
                  <a:pt x="156178" y="640052"/>
                  <a:pt x="134270" y="671485"/>
                </a:cubicBezTo>
                <a:cubicBezTo>
                  <a:pt x="124745" y="685772"/>
                  <a:pt x="121888" y="697202"/>
                  <a:pt x="123793" y="713395"/>
                </a:cubicBezTo>
                <a:cubicBezTo>
                  <a:pt x="126650" y="741017"/>
                  <a:pt x="152368" y="759115"/>
                  <a:pt x="177133" y="763877"/>
                </a:cubicBezTo>
                <a:cubicBezTo>
                  <a:pt x="204755" y="769592"/>
                  <a:pt x="254285" y="712442"/>
                  <a:pt x="273335" y="737207"/>
                </a:cubicBezTo>
                <a:cubicBezTo>
                  <a:pt x="286670" y="754352"/>
                  <a:pt x="271430" y="788642"/>
                  <a:pt x="279050" y="809597"/>
                </a:cubicBezTo>
                <a:cubicBezTo>
                  <a:pt x="282860" y="821027"/>
                  <a:pt x="292385" y="824837"/>
                  <a:pt x="302863" y="825790"/>
                </a:cubicBezTo>
                <a:cubicBezTo>
                  <a:pt x="303815" y="826742"/>
                  <a:pt x="304768" y="827695"/>
                  <a:pt x="306673" y="828647"/>
                </a:cubicBezTo>
                <a:cubicBezTo>
                  <a:pt x="326675" y="836267"/>
                  <a:pt x="346678" y="836267"/>
                  <a:pt x="363823" y="821027"/>
                </a:cubicBezTo>
                <a:cubicBezTo>
                  <a:pt x="386683" y="800072"/>
                  <a:pt x="400970" y="755305"/>
                  <a:pt x="435260" y="784832"/>
                </a:cubicBezTo>
                <a:cubicBezTo>
                  <a:pt x="456215" y="802930"/>
                  <a:pt x="471455" y="835315"/>
                  <a:pt x="505745" y="825790"/>
                </a:cubicBezTo>
                <a:cubicBezTo>
                  <a:pt x="543845" y="815312"/>
                  <a:pt x="554323" y="799120"/>
                  <a:pt x="562895" y="761972"/>
                </a:cubicBezTo>
                <a:cubicBezTo>
                  <a:pt x="570515" y="728635"/>
                  <a:pt x="592423" y="739112"/>
                  <a:pt x="614330" y="747685"/>
                </a:cubicBezTo>
                <a:cubicBezTo>
                  <a:pt x="618140" y="749590"/>
                  <a:pt x="621950" y="750542"/>
                  <a:pt x="625760" y="751495"/>
                </a:cubicBezTo>
                <a:cubicBezTo>
                  <a:pt x="625760" y="752447"/>
                  <a:pt x="624808" y="753400"/>
                  <a:pt x="624808" y="754352"/>
                </a:cubicBezTo>
                <a:cubicBezTo>
                  <a:pt x="623855" y="757210"/>
                  <a:pt x="628618" y="758162"/>
                  <a:pt x="629570" y="755305"/>
                </a:cubicBezTo>
                <a:cubicBezTo>
                  <a:pt x="629570" y="754352"/>
                  <a:pt x="630523" y="753400"/>
                  <a:pt x="631475" y="752447"/>
                </a:cubicBezTo>
                <a:cubicBezTo>
                  <a:pt x="639095" y="754352"/>
                  <a:pt x="646715" y="755305"/>
                  <a:pt x="656240" y="754352"/>
                </a:cubicBezTo>
                <a:cubicBezTo>
                  <a:pt x="681005" y="752447"/>
                  <a:pt x="703865" y="730540"/>
                  <a:pt x="706723" y="706727"/>
                </a:cubicBezTo>
                <a:cubicBezTo>
                  <a:pt x="708628" y="693392"/>
                  <a:pt x="702913" y="680057"/>
                  <a:pt x="700055" y="667675"/>
                </a:cubicBezTo>
                <a:cubicBezTo>
                  <a:pt x="701008" y="665770"/>
                  <a:pt x="700055" y="664817"/>
                  <a:pt x="699103" y="662912"/>
                </a:cubicBezTo>
                <a:cubicBezTo>
                  <a:pt x="696245" y="648625"/>
                  <a:pt x="698150" y="635290"/>
                  <a:pt x="720058" y="627670"/>
                </a:cubicBezTo>
                <a:cubicBezTo>
                  <a:pt x="757205" y="615287"/>
                  <a:pt x="796258" y="609572"/>
                  <a:pt x="814355" y="569567"/>
                </a:cubicBezTo>
                <a:cubicBezTo>
                  <a:pt x="825785" y="544802"/>
                  <a:pt x="803878" y="518132"/>
                  <a:pt x="784828" y="503845"/>
                </a:cubicBezTo>
                <a:cubicBezTo>
                  <a:pt x="767683" y="494320"/>
                  <a:pt x="761968" y="484795"/>
                  <a:pt x="761968" y="476222"/>
                </a:cubicBezTo>
                <a:cubicBezTo>
                  <a:pt x="761968" y="476222"/>
                  <a:pt x="761968" y="475270"/>
                  <a:pt x="762920" y="475270"/>
                </a:cubicBezTo>
                <a:cubicBezTo>
                  <a:pt x="763873" y="474317"/>
                  <a:pt x="763873" y="472412"/>
                  <a:pt x="762920" y="471460"/>
                </a:cubicBezTo>
                <a:cubicBezTo>
                  <a:pt x="767683" y="454315"/>
                  <a:pt x="792448" y="441932"/>
                  <a:pt x="808640" y="432407"/>
                </a:cubicBezTo>
                <a:cubicBezTo>
                  <a:pt x="821023" y="425740"/>
                  <a:pt x="835310" y="410500"/>
                  <a:pt x="838168" y="397165"/>
                </a:cubicBezTo>
                <a:cubicBezTo>
                  <a:pt x="843883" y="372400"/>
                  <a:pt x="837215" y="336205"/>
                  <a:pt x="808640" y="327632"/>
                </a:cubicBezTo>
                <a:close/>
                <a:moveTo>
                  <a:pt x="806735" y="360017"/>
                </a:moveTo>
                <a:cubicBezTo>
                  <a:pt x="788638" y="375257"/>
                  <a:pt x="770540" y="389545"/>
                  <a:pt x="751490" y="404785"/>
                </a:cubicBezTo>
                <a:cubicBezTo>
                  <a:pt x="769588" y="388592"/>
                  <a:pt x="783875" y="369542"/>
                  <a:pt x="804830" y="358112"/>
                </a:cubicBezTo>
                <a:cubicBezTo>
                  <a:pt x="805783" y="358112"/>
                  <a:pt x="805783" y="359065"/>
                  <a:pt x="806735" y="360017"/>
                </a:cubicBezTo>
                <a:close/>
                <a:moveTo>
                  <a:pt x="758158" y="229525"/>
                </a:moveTo>
                <a:cubicBezTo>
                  <a:pt x="755300" y="240955"/>
                  <a:pt x="747680" y="250480"/>
                  <a:pt x="740060" y="260957"/>
                </a:cubicBezTo>
                <a:cubicBezTo>
                  <a:pt x="674338" y="317155"/>
                  <a:pt x="601948" y="368590"/>
                  <a:pt x="541940" y="431455"/>
                </a:cubicBezTo>
                <a:cubicBezTo>
                  <a:pt x="541940" y="424787"/>
                  <a:pt x="541940" y="418120"/>
                  <a:pt x="540988" y="410500"/>
                </a:cubicBezTo>
                <a:cubicBezTo>
                  <a:pt x="579088" y="378115"/>
                  <a:pt x="615283" y="343825"/>
                  <a:pt x="652430" y="310487"/>
                </a:cubicBezTo>
                <a:cubicBezTo>
                  <a:pt x="687673" y="279055"/>
                  <a:pt x="725773" y="250480"/>
                  <a:pt x="760063" y="218095"/>
                </a:cubicBezTo>
                <a:cubicBezTo>
                  <a:pt x="760063" y="221905"/>
                  <a:pt x="759110" y="225715"/>
                  <a:pt x="758158" y="229525"/>
                </a:cubicBezTo>
                <a:close/>
                <a:moveTo>
                  <a:pt x="375253" y="533372"/>
                </a:moveTo>
                <a:cubicBezTo>
                  <a:pt x="310483" y="520990"/>
                  <a:pt x="293338" y="456220"/>
                  <a:pt x="309530" y="400975"/>
                </a:cubicBezTo>
                <a:cubicBezTo>
                  <a:pt x="323818" y="351445"/>
                  <a:pt x="366680" y="318107"/>
                  <a:pt x="415258" y="308582"/>
                </a:cubicBezTo>
                <a:cubicBezTo>
                  <a:pt x="416210" y="309535"/>
                  <a:pt x="417163" y="310487"/>
                  <a:pt x="418115" y="310487"/>
                </a:cubicBezTo>
                <a:cubicBezTo>
                  <a:pt x="483838" y="320965"/>
                  <a:pt x="524795" y="361922"/>
                  <a:pt x="525748" y="430502"/>
                </a:cubicBezTo>
                <a:cubicBezTo>
                  <a:pt x="525748" y="512417"/>
                  <a:pt x="445738" y="546707"/>
                  <a:pt x="375253" y="533372"/>
                </a:cubicBezTo>
                <a:close/>
                <a:moveTo>
                  <a:pt x="451453" y="547660"/>
                </a:moveTo>
                <a:cubicBezTo>
                  <a:pt x="444785" y="553375"/>
                  <a:pt x="438118" y="559090"/>
                  <a:pt x="430498" y="563852"/>
                </a:cubicBezTo>
                <a:cubicBezTo>
                  <a:pt x="423830" y="568615"/>
                  <a:pt x="400970" y="585760"/>
                  <a:pt x="374300" y="606715"/>
                </a:cubicBezTo>
                <a:cubicBezTo>
                  <a:pt x="396208" y="586712"/>
                  <a:pt x="419068" y="566710"/>
                  <a:pt x="442880" y="550517"/>
                </a:cubicBezTo>
                <a:cubicBezTo>
                  <a:pt x="445738" y="549565"/>
                  <a:pt x="448595" y="548612"/>
                  <a:pt x="451453" y="547660"/>
                </a:cubicBezTo>
                <a:close/>
                <a:moveTo>
                  <a:pt x="247618" y="561947"/>
                </a:moveTo>
                <a:cubicBezTo>
                  <a:pt x="221900" y="585760"/>
                  <a:pt x="195230" y="609572"/>
                  <a:pt x="163798" y="625765"/>
                </a:cubicBezTo>
                <a:cubicBezTo>
                  <a:pt x="162845" y="622907"/>
                  <a:pt x="160940" y="621002"/>
                  <a:pt x="159035" y="618145"/>
                </a:cubicBezTo>
                <a:cubicBezTo>
                  <a:pt x="206660" y="578140"/>
                  <a:pt x="261905" y="542897"/>
                  <a:pt x="302863" y="497177"/>
                </a:cubicBezTo>
                <a:cubicBezTo>
                  <a:pt x="304768" y="500035"/>
                  <a:pt x="306673" y="503845"/>
                  <a:pt x="308578" y="506702"/>
                </a:cubicBezTo>
                <a:cubicBezTo>
                  <a:pt x="285718" y="520037"/>
                  <a:pt x="266668" y="543850"/>
                  <a:pt x="247618" y="561947"/>
                </a:cubicBezTo>
                <a:close/>
                <a:moveTo>
                  <a:pt x="313340" y="511465"/>
                </a:moveTo>
                <a:cubicBezTo>
                  <a:pt x="315245" y="514322"/>
                  <a:pt x="317150" y="516227"/>
                  <a:pt x="319055" y="518132"/>
                </a:cubicBezTo>
                <a:cubicBezTo>
                  <a:pt x="294290" y="537182"/>
                  <a:pt x="270478" y="555280"/>
                  <a:pt x="245713" y="574330"/>
                </a:cubicBezTo>
                <a:cubicBezTo>
                  <a:pt x="270478" y="556232"/>
                  <a:pt x="295243" y="534325"/>
                  <a:pt x="313340" y="511465"/>
                </a:cubicBezTo>
                <a:close/>
                <a:moveTo>
                  <a:pt x="165703" y="630527"/>
                </a:moveTo>
                <a:cubicBezTo>
                  <a:pt x="185705" y="621955"/>
                  <a:pt x="203803" y="609572"/>
                  <a:pt x="220948" y="595285"/>
                </a:cubicBezTo>
                <a:cubicBezTo>
                  <a:pt x="200945" y="611477"/>
                  <a:pt x="181895" y="628622"/>
                  <a:pt x="163798" y="647672"/>
                </a:cubicBezTo>
                <a:cubicBezTo>
                  <a:pt x="163798" y="646720"/>
                  <a:pt x="164750" y="645767"/>
                  <a:pt x="164750" y="643862"/>
                </a:cubicBezTo>
                <a:cubicBezTo>
                  <a:pt x="166655" y="639100"/>
                  <a:pt x="166655" y="634337"/>
                  <a:pt x="165703" y="630527"/>
                </a:cubicBezTo>
                <a:close/>
                <a:moveTo>
                  <a:pt x="155225" y="613382"/>
                </a:moveTo>
                <a:cubicBezTo>
                  <a:pt x="152368" y="610525"/>
                  <a:pt x="148558" y="607667"/>
                  <a:pt x="143795" y="604810"/>
                </a:cubicBezTo>
                <a:cubicBezTo>
                  <a:pt x="196183" y="568615"/>
                  <a:pt x="250475" y="531467"/>
                  <a:pt x="297148" y="487652"/>
                </a:cubicBezTo>
                <a:cubicBezTo>
                  <a:pt x="298100" y="487652"/>
                  <a:pt x="298100" y="486700"/>
                  <a:pt x="298100" y="485747"/>
                </a:cubicBezTo>
                <a:cubicBezTo>
                  <a:pt x="298100" y="486700"/>
                  <a:pt x="299053" y="486700"/>
                  <a:pt x="299053" y="487652"/>
                </a:cubicBezTo>
                <a:cubicBezTo>
                  <a:pt x="252380" y="530515"/>
                  <a:pt x="199993" y="568615"/>
                  <a:pt x="155225" y="613382"/>
                </a:cubicBezTo>
                <a:close/>
                <a:moveTo>
                  <a:pt x="147605" y="679105"/>
                </a:moveTo>
                <a:cubicBezTo>
                  <a:pt x="151415" y="673390"/>
                  <a:pt x="154273" y="668627"/>
                  <a:pt x="157130" y="662912"/>
                </a:cubicBezTo>
                <a:cubicBezTo>
                  <a:pt x="212375" y="616240"/>
                  <a:pt x="268573" y="569567"/>
                  <a:pt x="324770" y="523847"/>
                </a:cubicBezTo>
                <a:cubicBezTo>
                  <a:pt x="326675" y="524800"/>
                  <a:pt x="327628" y="526705"/>
                  <a:pt x="329533" y="527657"/>
                </a:cubicBezTo>
                <a:cubicBezTo>
                  <a:pt x="257143" y="567662"/>
                  <a:pt x="211423" y="640052"/>
                  <a:pt x="143795" y="686725"/>
                </a:cubicBezTo>
                <a:cubicBezTo>
                  <a:pt x="145700" y="683867"/>
                  <a:pt x="146653" y="681962"/>
                  <a:pt x="147605" y="679105"/>
                </a:cubicBezTo>
                <a:close/>
                <a:moveTo>
                  <a:pt x="520033" y="349540"/>
                </a:moveTo>
                <a:cubicBezTo>
                  <a:pt x="534320" y="339062"/>
                  <a:pt x="548608" y="328585"/>
                  <a:pt x="561943" y="317155"/>
                </a:cubicBezTo>
                <a:cubicBezTo>
                  <a:pt x="548608" y="330490"/>
                  <a:pt x="536225" y="344777"/>
                  <a:pt x="526700" y="361922"/>
                </a:cubicBezTo>
                <a:cubicBezTo>
                  <a:pt x="524795" y="358112"/>
                  <a:pt x="522890" y="354302"/>
                  <a:pt x="520033" y="349540"/>
                </a:cubicBezTo>
                <a:close/>
                <a:moveTo>
                  <a:pt x="531463" y="477175"/>
                </a:moveTo>
                <a:cubicBezTo>
                  <a:pt x="599090" y="423835"/>
                  <a:pt x="658145" y="360970"/>
                  <a:pt x="726725" y="309535"/>
                </a:cubicBezTo>
                <a:cubicBezTo>
                  <a:pt x="728630" y="313345"/>
                  <a:pt x="730535" y="317155"/>
                  <a:pt x="733393" y="320965"/>
                </a:cubicBezTo>
                <a:cubicBezTo>
                  <a:pt x="705770" y="340015"/>
                  <a:pt x="681958" y="363827"/>
                  <a:pt x="656240" y="386687"/>
                </a:cubicBezTo>
                <a:cubicBezTo>
                  <a:pt x="621950" y="417167"/>
                  <a:pt x="582898" y="441932"/>
                  <a:pt x="546703" y="469555"/>
                </a:cubicBezTo>
                <a:cubicBezTo>
                  <a:pt x="540035" y="475270"/>
                  <a:pt x="533368" y="480032"/>
                  <a:pt x="526700" y="485747"/>
                </a:cubicBezTo>
                <a:cubicBezTo>
                  <a:pt x="528605" y="482890"/>
                  <a:pt x="529558" y="480985"/>
                  <a:pt x="531463" y="477175"/>
                </a:cubicBezTo>
                <a:close/>
                <a:moveTo>
                  <a:pt x="723868" y="301915"/>
                </a:moveTo>
                <a:cubicBezTo>
                  <a:pt x="723868" y="301915"/>
                  <a:pt x="723868" y="301915"/>
                  <a:pt x="723868" y="301915"/>
                </a:cubicBezTo>
                <a:cubicBezTo>
                  <a:pt x="657193" y="350492"/>
                  <a:pt x="597185" y="407642"/>
                  <a:pt x="536225" y="463840"/>
                </a:cubicBezTo>
                <a:cubicBezTo>
                  <a:pt x="538130" y="457172"/>
                  <a:pt x="540035" y="451457"/>
                  <a:pt x="540988" y="444790"/>
                </a:cubicBezTo>
                <a:cubicBezTo>
                  <a:pt x="540988" y="443837"/>
                  <a:pt x="540988" y="441932"/>
                  <a:pt x="541940" y="440027"/>
                </a:cubicBezTo>
                <a:cubicBezTo>
                  <a:pt x="600995" y="387640"/>
                  <a:pt x="666718" y="340967"/>
                  <a:pt x="725773" y="287627"/>
                </a:cubicBezTo>
                <a:cubicBezTo>
                  <a:pt x="723868" y="292390"/>
                  <a:pt x="723868" y="297152"/>
                  <a:pt x="723868" y="301915"/>
                </a:cubicBezTo>
                <a:close/>
                <a:moveTo>
                  <a:pt x="540035" y="400975"/>
                </a:moveTo>
                <a:cubicBezTo>
                  <a:pt x="539083" y="394307"/>
                  <a:pt x="537178" y="386687"/>
                  <a:pt x="534320" y="380020"/>
                </a:cubicBezTo>
                <a:cubicBezTo>
                  <a:pt x="557180" y="368590"/>
                  <a:pt x="580040" y="354302"/>
                  <a:pt x="601948" y="339062"/>
                </a:cubicBezTo>
                <a:cubicBezTo>
                  <a:pt x="580993" y="360017"/>
                  <a:pt x="560038" y="380972"/>
                  <a:pt x="540035" y="400975"/>
                </a:cubicBezTo>
                <a:close/>
                <a:moveTo>
                  <a:pt x="755300" y="197140"/>
                </a:moveTo>
                <a:cubicBezTo>
                  <a:pt x="758158" y="200950"/>
                  <a:pt x="760063" y="205712"/>
                  <a:pt x="761015" y="210475"/>
                </a:cubicBezTo>
                <a:cubicBezTo>
                  <a:pt x="743870" y="220952"/>
                  <a:pt x="727678" y="232382"/>
                  <a:pt x="710533" y="244765"/>
                </a:cubicBezTo>
                <a:cubicBezTo>
                  <a:pt x="725773" y="228572"/>
                  <a:pt x="740060" y="212380"/>
                  <a:pt x="755300" y="197140"/>
                </a:cubicBezTo>
                <a:cubicBezTo>
                  <a:pt x="754348" y="197140"/>
                  <a:pt x="754348" y="197140"/>
                  <a:pt x="755300" y="197140"/>
                </a:cubicBezTo>
                <a:close/>
                <a:moveTo>
                  <a:pt x="744823" y="188567"/>
                </a:moveTo>
                <a:cubicBezTo>
                  <a:pt x="746728" y="189520"/>
                  <a:pt x="748633" y="190472"/>
                  <a:pt x="749585" y="192377"/>
                </a:cubicBezTo>
                <a:cubicBezTo>
                  <a:pt x="673385" y="250480"/>
                  <a:pt x="615283" y="325727"/>
                  <a:pt x="532415" y="377162"/>
                </a:cubicBezTo>
                <a:cubicBezTo>
                  <a:pt x="531463" y="373352"/>
                  <a:pt x="529558" y="370495"/>
                  <a:pt x="527653" y="366685"/>
                </a:cubicBezTo>
                <a:cubicBezTo>
                  <a:pt x="527653" y="366685"/>
                  <a:pt x="528605" y="366685"/>
                  <a:pt x="528605" y="365732"/>
                </a:cubicBezTo>
                <a:cubicBezTo>
                  <a:pt x="581945" y="291437"/>
                  <a:pt x="675290" y="246670"/>
                  <a:pt x="744823" y="188567"/>
                </a:cubicBezTo>
                <a:cubicBezTo>
                  <a:pt x="744823" y="188567"/>
                  <a:pt x="744823" y="188567"/>
                  <a:pt x="744823" y="188567"/>
                </a:cubicBezTo>
                <a:close/>
                <a:moveTo>
                  <a:pt x="726725" y="181900"/>
                </a:moveTo>
                <a:cubicBezTo>
                  <a:pt x="726725" y="181900"/>
                  <a:pt x="726725" y="181900"/>
                  <a:pt x="726725" y="181900"/>
                </a:cubicBezTo>
                <a:cubicBezTo>
                  <a:pt x="730535" y="181900"/>
                  <a:pt x="733393" y="182852"/>
                  <a:pt x="736250" y="183805"/>
                </a:cubicBezTo>
                <a:cubicBezTo>
                  <a:pt x="696245" y="211427"/>
                  <a:pt x="659098" y="241907"/>
                  <a:pt x="620045" y="270482"/>
                </a:cubicBezTo>
                <a:cubicBezTo>
                  <a:pt x="619093" y="270482"/>
                  <a:pt x="619093" y="271435"/>
                  <a:pt x="618140" y="271435"/>
                </a:cubicBezTo>
                <a:cubicBezTo>
                  <a:pt x="653383" y="241907"/>
                  <a:pt x="689578" y="211427"/>
                  <a:pt x="726725" y="181900"/>
                </a:cubicBezTo>
                <a:close/>
                <a:moveTo>
                  <a:pt x="697198" y="180947"/>
                </a:moveTo>
                <a:cubicBezTo>
                  <a:pt x="702913" y="179995"/>
                  <a:pt x="708628" y="179995"/>
                  <a:pt x="714343" y="180947"/>
                </a:cubicBezTo>
                <a:cubicBezTo>
                  <a:pt x="673385" y="207617"/>
                  <a:pt x="641000" y="246670"/>
                  <a:pt x="602900" y="276197"/>
                </a:cubicBezTo>
                <a:cubicBezTo>
                  <a:pt x="577183" y="296200"/>
                  <a:pt x="535273" y="317155"/>
                  <a:pt x="518128" y="346682"/>
                </a:cubicBezTo>
                <a:cubicBezTo>
                  <a:pt x="516223" y="343825"/>
                  <a:pt x="514318" y="341920"/>
                  <a:pt x="512413" y="339062"/>
                </a:cubicBezTo>
                <a:cubicBezTo>
                  <a:pt x="569563" y="280960"/>
                  <a:pt x="628618" y="231430"/>
                  <a:pt x="695293" y="184757"/>
                </a:cubicBezTo>
                <a:cubicBezTo>
                  <a:pt x="697198" y="183805"/>
                  <a:pt x="697198" y="182852"/>
                  <a:pt x="697198" y="180947"/>
                </a:cubicBezTo>
                <a:close/>
                <a:moveTo>
                  <a:pt x="655288" y="187615"/>
                </a:moveTo>
                <a:cubicBezTo>
                  <a:pt x="663860" y="187615"/>
                  <a:pt x="673385" y="185710"/>
                  <a:pt x="681005" y="183805"/>
                </a:cubicBezTo>
                <a:cubicBezTo>
                  <a:pt x="616235" y="220000"/>
                  <a:pt x="554323" y="277150"/>
                  <a:pt x="509555" y="335252"/>
                </a:cubicBezTo>
                <a:cubicBezTo>
                  <a:pt x="506698" y="331442"/>
                  <a:pt x="503840" y="328585"/>
                  <a:pt x="500983" y="325727"/>
                </a:cubicBezTo>
                <a:cubicBezTo>
                  <a:pt x="525748" y="302867"/>
                  <a:pt x="548608" y="280007"/>
                  <a:pt x="573373" y="258100"/>
                </a:cubicBezTo>
                <a:cubicBezTo>
                  <a:pt x="599090" y="235240"/>
                  <a:pt x="633380" y="214285"/>
                  <a:pt x="655288" y="187615"/>
                </a:cubicBezTo>
                <a:close/>
                <a:moveTo>
                  <a:pt x="645763" y="185710"/>
                </a:moveTo>
                <a:cubicBezTo>
                  <a:pt x="620045" y="201902"/>
                  <a:pt x="597185" y="225715"/>
                  <a:pt x="575278" y="244765"/>
                </a:cubicBezTo>
                <a:cubicBezTo>
                  <a:pt x="547655" y="268577"/>
                  <a:pt x="519080" y="293342"/>
                  <a:pt x="497173" y="322870"/>
                </a:cubicBezTo>
                <a:cubicBezTo>
                  <a:pt x="494315" y="320012"/>
                  <a:pt x="490505" y="317155"/>
                  <a:pt x="487648" y="315250"/>
                </a:cubicBezTo>
                <a:cubicBezTo>
                  <a:pt x="541940" y="275245"/>
                  <a:pt x="592423" y="230477"/>
                  <a:pt x="642905" y="184757"/>
                </a:cubicBezTo>
                <a:cubicBezTo>
                  <a:pt x="642905" y="184757"/>
                  <a:pt x="643858" y="185710"/>
                  <a:pt x="645763" y="185710"/>
                </a:cubicBezTo>
                <a:close/>
                <a:moveTo>
                  <a:pt x="633380" y="174280"/>
                </a:moveTo>
                <a:cubicBezTo>
                  <a:pt x="634333" y="175232"/>
                  <a:pt x="634333" y="176185"/>
                  <a:pt x="635285" y="177137"/>
                </a:cubicBezTo>
                <a:cubicBezTo>
                  <a:pt x="582898" y="219047"/>
                  <a:pt x="534320" y="266672"/>
                  <a:pt x="481933" y="310487"/>
                </a:cubicBezTo>
                <a:cubicBezTo>
                  <a:pt x="477170" y="307630"/>
                  <a:pt x="472408" y="304772"/>
                  <a:pt x="467645" y="302867"/>
                </a:cubicBezTo>
                <a:cubicBezTo>
                  <a:pt x="523843" y="259052"/>
                  <a:pt x="579088" y="213332"/>
                  <a:pt x="630523" y="163802"/>
                </a:cubicBezTo>
                <a:cubicBezTo>
                  <a:pt x="631475" y="168565"/>
                  <a:pt x="632428" y="171422"/>
                  <a:pt x="633380" y="174280"/>
                </a:cubicBezTo>
                <a:close/>
                <a:moveTo>
                  <a:pt x="626713" y="136180"/>
                </a:moveTo>
                <a:cubicBezTo>
                  <a:pt x="627665" y="142847"/>
                  <a:pt x="627665" y="149515"/>
                  <a:pt x="628618" y="156182"/>
                </a:cubicBezTo>
                <a:cubicBezTo>
                  <a:pt x="627665" y="156182"/>
                  <a:pt x="627665" y="156182"/>
                  <a:pt x="627665" y="157135"/>
                </a:cubicBezTo>
                <a:cubicBezTo>
                  <a:pt x="574325" y="206665"/>
                  <a:pt x="516223" y="251432"/>
                  <a:pt x="463835" y="302867"/>
                </a:cubicBezTo>
                <a:cubicBezTo>
                  <a:pt x="457168" y="300010"/>
                  <a:pt x="449548" y="298105"/>
                  <a:pt x="442880" y="298105"/>
                </a:cubicBezTo>
                <a:cubicBezTo>
                  <a:pt x="472408" y="268577"/>
                  <a:pt x="505745" y="246670"/>
                  <a:pt x="539083" y="222857"/>
                </a:cubicBezTo>
                <a:cubicBezTo>
                  <a:pt x="571468" y="197140"/>
                  <a:pt x="594328" y="161897"/>
                  <a:pt x="626713" y="136180"/>
                </a:cubicBezTo>
                <a:close/>
                <a:moveTo>
                  <a:pt x="621950" y="111415"/>
                </a:moveTo>
                <a:cubicBezTo>
                  <a:pt x="623855" y="116177"/>
                  <a:pt x="624808" y="120940"/>
                  <a:pt x="625760" y="125702"/>
                </a:cubicBezTo>
                <a:cubicBezTo>
                  <a:pt x="588613" y="153325"/>
                  <a:pt x="561943" y="192377"/>
                  <a:pt x="524795" y="220952"/>
                </a:cubicBezTo>
                <a:cubicBezTo>
                  <a:pt x="493363" y="244765"/>
                  <a:pt x="459073" y="264767"/>
                  <a:pt x="435260" y="296200"/>
                </a:cubicBezTo>
                <a:cubicBezTo>
                  <a:pt x="431450" y="296200"/>
                  <a:pt x="428593" y="296200"/>
                  <a:pt x="424783" y="296200"/>
                </a:cubicBezTo>
                <a:cubicBezTo>
                  <a:pt x="424783" y="296200"/>
                  <a:pt x="424783" y="296200"/>
                  <a:pt x="424783" y="296200"/>
                </a:cubicBezTo>
                <a:cubicBezTo>
                  <a:pt x="416210" y="295247"/>
                  <a:pt x="407638" y="295247"/>
                  <a:pt x="399065" y="295247"/>
                </a:cubicBezTo>
                <a:cubicBezTo>
                  <a:pt x="486695" y="254290"/>
                  <a:pt x="554323" y="176185"/>
                  <a:pt x="620045" y="106652"/>
                </a:cubicBezTo>
                <a:cubicBezTo>
                  <a:pt x="620998" y="108557"/>
                  <a:pt x="620998" y="110462"/>
                  <a:pt x="621950" y="111415"/>
                </a:cubicBezTo>
                <a:close/>
                <a:moveTo>
                  <a:pt x="617188" y="100937"/>
                </a:moveTo>
                <a:cubicBezTo>
                  <a:pt x="546703" y="173327"/>
                  <a:pt x="477170" y="246670"/>
                  <a:pt x="387635" y="298105"/>
                </a:cubicBezTo>
                <a:cubicBezTo>
                  <a:pt x="387635" y="298105"/>
                  <a:pt x="387635" y="298105"/>
                  <a:pt x="387635" y="298105"/>
                </a:cubicBezTo>
                <a:cubicBezTo>
                  <a:pt x="381920" y="299057"/>
                  <a:pt x="376205" y="300962"/>
                  <a:pt x="370490" y="302867"/>
                </a:cubicBezTo>
                <a:cubicBezTo>
                  <a:pt x="455263" y="237145"/>
                  <a:pt x="538130" y="169517"/>
                  <a:pt x="611473" y="90460"/>
                </a:cubicBezTo>
                <a:cubicBezTo>
                  <a:pt x="613378" y="93317"/>
                  <a:pt x="615283" y="97127"/>
                  <a:pt x="617188" y="100937"/>
                </a:cubicBezTo>
                <a:close/>
                <a:moveTo>
                  <a:pt x="574325" y="70457"/>
                </a:moveTo>
                <a:cubicBezTo>
                  <a:pt x="492410" y="134275"/>
                  <a:pt x="409543" y="197140"/>
                  <a:pt x="330485" y="264767"/>
                </a:cubicBezTo>
                <a:cubicBezTo>
                  <a:pt x="250475" y="332395"/>
                  <a:pt x="166655" y="393355"/>
                  <a:pt x="85693" y="460030"/>
                </a:cubicBezTo>
                <a:cubicBezTo>
                  <a:pt x="84740" y="455267"/>
                  <a:pt x="82835" y="450505"/>
                  <a:pt x="79978" y="446695"/>
                </a:cubicBezTo>
                <a:cubicBezTo>
                  <a:pt x="161893" y="400975"/>
                  <a:pt x="233330" y="336205"/>
                  <a:pt x="306673" y="276197"/>
                </a:cubicBezTo>
                <a:cubicBezTo>
                  <a:pt x="343820" y="245717"/>
                  <a:pt x="382873" y="217142"/>
                  <a:pt x="419068" y="184757"/>
                </a:cubicBezTo>
                <a:cubicBezTo>
                  <a:pt x="460978" y="146657"/>
                  <a:pt x="502888" y="108557"/>
                  <a:pt x="553370" y="81887"/>
                </a:cubicBezTo>
                <a:cubicBezTo>
                  <a:pt x="557180" y="79982"/>
                  <a:pt x="554323" y="75220"/>
                  <a:pt x="550513" y="76172"/>
                </a:cubicBezTo>
                <a:cubicBezTo>
                  <a:pt x="559085" y="72362"/>
                  <a:pt x="566705" y="70457"/>
                  <a:pt x="574325" y="70457"/>
                </a:cubicBezTo>
                <a:close/>
                <a:moveTo>
                  <a:pt x="388588" y="37120"/>
                </a:moveTo>
                <a:cubicBezTo>
                  <a:pt x="392398" y="34262"/>
                  <a:pt x="397160" y="31405"/>
                  <a:pt x="400970" y="27595"/>
                </a:cubicBezTo>
                <a:cubicBezTo>
                  <a:pt x="405733" y="23785"/>
                  <a:pt x="411448" y="19975"/>
                  <a:pt x="416210" y="16165"/>
                </a:cubicBezTo>
                <a:cubicBezTo>
                  <a:pt x="419068" y="16165"/>
                  <a:pt x="422878" y="17117"/>
                  <a:pt x="426688" y="19022"/>
                </a:cubicBezTo>
                <a:cubicBezTo>
                  <a:pt x="410495" y="31405"/>
                  <a:pt x="395255" y="44740"/>
                  <a:pt x="379063" y="57122"/>
                </a:cubicBezTo>
                <a:cubicBezTo>
                  <a:pt x="381920" y="50455"/>
                  <a:pt x="384778" y="43787"/>
                  <a:pt x="388588" y="37120"/>
                </a:cubicBezTo>
                <a:close/>
                <a:moveTo>
                  <a:pt x="323818" y="103795"/>
                </a:moveTo>
                <a:cubicBezTo>
                  <a:pt x="324770" y="103795"/>
                  <a:pt x="326675" y="104747"/>
                  <a:pt x="327628" y="104747"/>
                </a:cubicBezTo>
                <a:cubicBezTo>
                  <a:pt x="349535" y="106652"/>
                  <a:pt x="363823" y="97127"/>
                  <a:pt x="372395" y="76172"/>
                </a:cubicBezTo>
                <a:cubicBezTo>
                  <a:pt x="373348" y="73315"/>
                  <a:pt x="374300" y="70457"/>
                  <a:pt x="375253" y="67600"/>
                </a:cubicBezTo>
                <a:cubicBezTo>
                  <a:pt x="396208" y="57122"/>
                  <a:pt x="419068" y="41882"/>
                  <a:pt x="435260" y="23785"/>
                </a:cubicBezTo>
                <a:cubicBezTo>
                  <a:pt x="436213" y="24737"/>
                  <a:pt x="437165" y="25690"/>
                  <a:pt x="439070" y="26642"/>
                </a:cubicBezTo>
                <a:cubicBezTo>
                  <a:pt x="396208" y="79982"/>
                  <a:pt x="335248" y="109510"/>
                  <a:pt x="282860" y="151420"/>
                </a:cubicBezTo>
                <a:cubicBezTo>
                  <a:pt x="225710" y="197140"/>
                  <a:pt x="176180" y="251432"/>
                  <a:pt x="116173" y="294295"/>
                </a:cubicBezTo>
                <a:cubicBezTo>
                  <a:pt x="116173" y="293342"/>
                  <a:pt x="116173" y="293342"/>
                  <a:pt x="116173" y="292390"/>
                </a:cubicBezTo>
                <a:cubicBezTo>
                  <a:pt x="115220" y="289532"/>
                  <a:pt x="114268" y="287627"/>
                  <a:pt x="113315" y="284770"/>
                </a:cubicBezTo>
                <a:cubicBezTo>
                  <a:pt x="179038" y="218095"/>
                  <a:pt x="250475" y="162850"/>
                  <a:pt x="323818" y="103795"/>
                </a:cubicBezTo>
                <a:close/>
                <a:moveTo>
                  <a:pt x="110458" y="279055"/>
                </a:moveTo>
                <a:cubicBezTo>
                  <a:pt x="108553" y="274292"/>
                  <a:pt x="106648" y="270482"/>
                  <a:pt x="104743" y="265720"/>
                </a:cubicBezTo>
                <a:cubicBezTo>
                  <a:pt x="119030" y="255242"/>
                  <a:pt x="133318" y="243812"/>
                  <a:pt x="148558" y="233335"/>
                </a:cubicBezTo>
                <a:cubicBezTo>
                  <a:pt x="134270" y="247622"/>
                  <a:pt x="121888" y="262862"/>
                  <a:pt x="110458" y="279055"/>
                </a:cubicBezTo>
                <a:close/>
                <a:moveTo>
                  <a:pt x="314293" y="100937"/>
                </a:moveTo>
                <a:cubicBezTo>
                  <a:pt x="297148" y="112367"/>
                  <a:pt x="280003" y="123797"/>
                  <a:pt x="261905" y="136180"/>
                </a:cubicBezTo>
                <a:cubicBezTo>
                  <a:pt x="275240" y="122845"/>
                  <a:pt x="288575" y="107605"/>
                  <a:pt x="300005" y="92365"/>
                </a:cubicBezTo>
                <a:cubicBezTo>
                  <a:pt x="304768" y="97127"/>
                  <a:pt x="308578" y="99032"/>
                  <a:pt x="314293" y="100937"/>
                </a:cubicBezTo>
                <a:close/>
                <a:moveTo>
                  <a:pt x="282860" y="79982"/>
                </a:moveTo>
                <a:cubicBezTo>
                  <a:pt x="257143" y="99985"/>
                  <a:pt x="232378" y="122845"/>
                  <a:pt x="208565" y="145705"/>
                </a:cubicBezTo>
                <a:cubicBezTo>
                  <a:pt x="208565" y="139990"/>
                  <a:pt x="208565" y="133322"/>
                  <a:pt x="207613" y="126655"/>
                </a:cubicBezTo>
                <a:cubicBezTo>
                  <a:pt x="231425" y="111415"/>
                  <a:pt x="257143" y="94270"/>
                  <a:pt x="275240" y="73315"/>
                </a:cubicBezTo>
                <a:cubicBezTo>
                  <a:pt x="278098" y="76172"/>
                  <a:pt x="280003" y="78077"/>
                  <a:pt x="282860" y="79982"/>
                </a:cubicBezTo>
                <a:close/>
                <a:moveTo>
                  <a:pt x="225710" y="66647"/>
                </a:moveTo>
                <a:cubicBezTo>
                  <a:pt x="227615" y="65695"/>
                  <a:pt x="227615" y="63790"/>
                  <a:pt x="228568" y="62837"/>
                </a:cubicBezTo>
                <a:cubicBezTo>
                  <a:pt x="237140" y="59027"/>
                  <a:pt x="243808" y="59027"/>
                  <a:pt x="250475" y="60932"/>
                </a:cubicBezTo>
                <a:cubicBezTo>
                  <a:pt x="242855" y="64742"/>
                  <a:pt x="235235" y="72362"/>
                  <a:pt x="229520" y="78077"/>
                </a:cubicBezTo>
                <a:cubicBezTo>
                  <a:pt x="222853" y="84745"/>
                  <a:pt x="215233" y="90460"/>
                  <a:pt x="208565" y="97127"/>
                </a:cubicBezTo>
                <a:cubicBezTo>
                  <a:pt x="210470" y="84745"/>
                  <a:pt x="215233" y="74267"/>
                  <a:pt x="225710" y="66647"/>
                </a:cubicBezTo>
                <a:close/>
                <a:moveTo>
                  <a:pt x="207613" y="105700"/>
                </a:moveTo>
                <a:cubicBezTo>
                  <a:pt x="215233" y="100937"/>
                  <a:pt x="221900" y="95222"/>
                  <a:pt x="229520" y="89507"/>
                </a:cubicBezTo>
                <a:cubicBezTo>
                  <a:pt x="239045" y="80935"/>
                  <a:pt x="251428" y="74267"/>
                  <a:pt x="259048" y="63790"/>
                </a:cubicBezTo>
                <a:cubicBezTo>
                  <a:pt x="262858" y="65695"/>
                  <a:pt x="265715" y="67600"/>
                  <a:pt x="268573" y="69505"/>
                </a:cubicBezTo>
                <a:cubicBezTo>
                  <a:pt x="259048" y="76172"/>
                  <a:pt x="250475" y="84745"/>
                  <a:pt x="241903" y="92365"/>
                </a:cubicBezTo>
                <a:cubicBezTo>
                  <a:pt x="230473" y="101890"/>
                  <a:pt x="219043" y="111415"/>
                  <a:pt x="206660" y="119987"/>
                </a:cubicBezTo>
                <a:cubicBezTo>
                  <a:pt x="207613" y="115225"/>
                  <a:pt x="207613" y="110462"/>
                  <a:pt x="207613" y="105700"/>
                </a:cubicBezTo>
                <a:close/>
                <a:moveTo>
                  <a:pt x="87598" y="227620"/>
                </a:moveTo>
                <a:cubicBezTo>
                  <a:pt x="86645" y="225715"/>
                  <a:pt x="86645" y="223810"/>
                  <a:pt x="85693" y="221905"/>
                </a:cubicBezTo>
                <a:cubicBezTo>
                  <a:pt x="85693" y="221905"/>
                  <a:pt x="86645" y="221905"/>
                  <a:pt x="86645" y="220952"/>
                </a:cubicBezTo>
                <a:cubicBezTo>
                  <a:pt x="99980" y="209522"/>
                  <a:pt x="113315" y="199997"/>
                  <a:pt x="122840" y="184757"/>
                </a:cubicBezTo>
                <a:cubicBezTo>
                  <a:pt x="123793" y="182852"/>
                  <a:pt x="121888" y="181900"/>
                  <a:pt x="119983" y="182852"/>
                </a:cubicBezTo>
                <a:cubicBezTo>
                  <a:pt x="107600" y="192377"/>
                  <a:pt x="95218" y="201902"/>
                  <a:pt x="83788" y="213332"/>
                </a:cubicBezTo>
                <a:cubicBezTo>
                  <a:pt x="79978" y="179995"/>
                  <a:pt x="109505" y="179995"/>
                  <a:pt x="138080" y="182852"/>
                </a:cubicBezTo>
                <a:cubicBezTo>
                  <a:pt x="120935" y="196187"/>
                  <a:pt x="105695" y="214285"/>
                  <a:pt x="87598" y="227620"/>
                </a:cubicBezTo>
                <a:cubicBezTo>
                  <a:pt x="87598" y="227620"/>
                  <a:pt x="87598" y="227620"/>
                  <a:pt x="87598" y="227620"/>
                </a:cubicBezTo>
                <a:close/>
                <a:moveTo>
                  <a:pt x="88550" y="231430"/>
                </a:moveTo>
                <a:cubicBezTo>
                  <a:pt x="88550" y="231430"/>
                  <a:pt x="89503" y="231430"/>
                  <a:pt x="89503" y="231430"/>
                </a:cubicBezTo>
                <a:cubicBezTo>
                  <a:pt x="109505" y="219047"/>
                  <a:pt x="128555" y="202855"/>
                  <a:pt x="144748" y="185710"/>
                </a:cubicBezTo>
                <a:cubicBezTo>
                  <a:pt x="145700" y="184757"/>
                  <a:pt x="145700" y="183805"/>
                  <a:pt x="145700" y="182852"/>
                </a:cubicBezTo>
                <a:cubicBezTo>
                  <a:pt x="149510" y="182852"/>
                  <a:pt x="154273" y="183805"/>
                  <a:pt x="158083" y="183805"/>
                </a:cubicBezTo>
                <a:cubicBezTo>
                  <a:pt x="135223" y="201902"/>
                  <a:pt x="113315" y="221905"/>
                  <a:pt x="94265" y="243812"/>
                </a:cubicBezTo>
                <a:cubicBezTo>
                  <a:pt x="92360" y="240955"/>
                  <a:pt x="90455" y="236192"/>
                  <a:pt x="88550" y="231430"/>
                </a:cubicBezTo>
                <a:close/>
                <a:moveTo>
                  <a:pt x="96170" y="248575"/>
                </a:moveTo>
                <a:cubicBezTo>
                  <a:pt x="96170" y="248575"/>
                  <a:pt x="96170" y="248575"/>
                  <a:pt x="96170" y="248575"/>
                </a:cubicBezTo>
                <a:cubicBezTo>
                  <a:pt x="120935" y="227620"/>
                  <a:pt x="146653" y="207617"/>
                  <a:pt x="170465" y="186662"/>
                </a:cubicBezTo>
                <a:cubicBezTo>
                  <a:pt x="170465" y="186662"/>
                  <a:pt x="171418" y="185710"/>
                  <a:pt x="171418" y="185710"/>
                </a:cubicBezTo>
                <a:cubicBezTo>
                  <a:pt x="175228" y="185710"/>
                  <a:pt x="178085" y="185710"/>
                  <a:pt x="180943" y="184757"/>
                </a:cubicBezTo>
                <a:cubicBezTo>
                  <a:pt x="200945" y="180947"/>
                  <a:pt x="206660" y="169517"/>
                  <a:pt x="208565" y="153325"/>
                </a:cubicBezTo>
                <a:cubicBezTo>
                  <a:pt x="237140" y="133322"/>
                  <a:pt x="269525" y="112367"/>
                  <a:pt x="291433" y="85697"/>
                </a:cubicBezTo>
                <a:cubicBezTo>
                  <a:pt x="292385" y="86650"/>
                  <a:pt x="293338" y="87602"/>
                  <a:pt x="294290" y="87602"/>
                </a:cubicBezTo>
                <a:cubicBezTo>
                  <a:pt x="234283" y="149515"/>
                  <a:pt x="167608" y="202855"/>
                  <a:pt x="102838" y="260005"/>
                </a:cubicBezTo>
                <a:cubicBezTo>
                  <a:pt x="99980" y="257147"/>
                  <a:pt x="98075" y="252385"/>
                  <a:pt x="96170" y="248575"/>
                </a:cubicBezTo>
                <a:close/>
                <a:moveTo>
                  <a:pt x="63785" y="343825"/>
                </a:moveTo>
                <a:cubicBezTo>
                  <a:pt x="47593" y="358112"/>
                  <a:pt x="33305" y="372400"/>
                  <a:pt x="14255" y="382877"/>
                </a:cubicBezTo>
                <a:cubicBezTo>
                  <a:pt x="13303" y="363827"/>
                  <a:pt x="43783" y="349540"/>
                  <a:pt x="63785" y="343825"/>
                </a:cubicBezTo>
                <a:close/>
                <a:moveTo>
                  <a:pt x="25685" y="405737"/>
                </a:moveTo>
                <a:cubicBezTo>
                  <a:pt x="19018" y="399070"/>
                  <a:pt x="15208" y="393355"/>
                  <a:pt x="14255" y="387640"/>
                </a:cubicBezTo>
                <a:cubicBezTo>
                  <a:pt x="37115" y="378115"/>
                  <a:pt x="62833" y="360970"/>
                  <a:pt x="77120" y="340967"/>
                </a:cubicBezTo>
                <a:cubicBezTo>
                  <a:pt x="100933" y="335252"/>
                  <a:pt x="119983" y="325727"/>
                  <a:pt x="116173" y="299057"/>
                </a:cubicBezTo>
                <a:cubicBezTo>
                  <a:pt x="177133" y="263815"/>
                  <a:pt x="224758" y="212380"/>
                  <a:pt x="277145" y="166660"/>
                </a:cubicBezTo>
                <a:cubicBezTo>
                  <a:pt x="331438" y="119035"/>
                  <a:pt x="398113" y="89507"/>
                  <a:pt x="443833" y="31405"/>
                </a:cubicBezTo>
                <a:cubicBezTo>
                  <a:pt x="447643" y="36167"/>
                  <a:pt x="451453" y="40930"/>
                  <a:pt x="453358" y="46645"/>
                </a:cubicBezTo>
                <a:cubicBezTo>
                  <a:pt x="452405" y="46645"/>
                  <a:pt x="452405" y="46645"/>
                  <a:pt x="451453" y="46645"/>
                </a:cubicBezTo>
                <a:cubicBezTo>
                  <a:pt x="380968" y="98080"/>
                  <a:pt x="315245" y="156182"/>
                  <a:pt x="248570" y="211427"/>
                </a:cubicBezTo>
                <a:cubicBezTo>
                  <a:pt x="174275" y="276197"/>
                  <a:pt x="98075" y="336205"/>
                  <a:pt x="21875" y="398117"/>
                </a:cubicBezTo>
                <a:cubicBezTo>
                  <a:pt x="19970" y="399070"/>
                  <a:pt x="22828" y="401927"/>
                  <a:pt x="23780" y="400975"/>
                </a:cubicBezTo>
                <a:cubicBezTo>
                  <a:pt x="176180" y="299057"/>
                  <a:pt x="315245" y="171422"/>
                  <a:pt x="456215" y="53312"/>
                </a:cubicBezTo>
                <a:cubicBezTo>
                  <a:pt x="456215" y="53312"/>
                  <a:pt x="456215" y="53312"/>
                  <a:pt x="456215" y="53312"/>
                </a:cubicBezTo>
                <a:cubicBezTo>
                  <a:pt x="458120" y="57122"/>
                  <a:pt x="460025" y="61885"/>
                  <a:pt x="461930" y="66647"/>
                </a:cubicBezTo>
                <a:cubicBezTo>
                  <a:pt x="404780" y="122845"/>
                  <a:pt x="338105" y="167612"/>
                  <a:pt x="274288" y="216190"/>
                </a:cubicBezTo>
                <a:cubicBezTo>
                  <a:pt x="192373" y="280007"/>
                  <a:pt x="116173" y="348587"/>
                  <a:pt x="32353" y="410500"/>
                </a:cubicBezTo>
                <a:cubicBezTo>
                  <a:pt x="29495" y="408595"/>
                  <a:pt x="27590" y="406690"/>
                  <a:pt x="25685" y="405737"/>
                </a:cubicBezTo>
                <a:close/>
                <a:moveTo>
                  <a:pt x="35210" y="412405"/>
                </a:moveTo>
                <a:cubicBezTo>
                  <a:pt x="119983" y="362875"/>
                  <a:pt x="192373" y="293342"/>
                  <a:pt x="267620" y="231430"/>
                </a:cubicBezTo>
                <a:cubicBezTo>
                  <a:pt x="331438" y="179995"/>
                  <a:pt x="411448" y="136180"/>
                  <a:pt x="463835" y="71410"/>
                </a:cubicBezTo>
                <a:cubicBezTo>
                  <a:pt x="465740" y="77125"/>
                  <a:pt x="468598" y="81887"/>
                  <a:pt x="472408" y="85697"/>
                </a:cubicBezTo>
                <a:cubicBezTo>
                  <a:pt x="471455" y="85697"/>
                  <a:pt x="470503" y="85697"/>
                  <a:pt x="469550" y="86650"/>
                </a:cubicBezTo>
                <a:cubicBezTo>
                  <a:pt x="396208" y="134275"/>
                  <a:pt x="327628" y="193330"/>
                  <a:pt x="261905" y="250480"/>
                </a:cubicBezTo>
                <a:cubicBezTo>
                  <a:pt x="222853" y="284770"/>
                  <a:pt x="184753" y="319060"/>
                  <a:pt x="141890" y="349540"/>
                </a:cubicBezTo>
                <a:cubicBezTo>
                  <a:pt x="109505" y="372400"/>
                  <a:pt x="78073" y="395260"/>
                  <a:pt x="49498" y="421930"/>
                </a:cubicBezTo>
                <a:cubicBezTo>
                  <a:pt x="44735" y="419072"/>
                  <a:pt x="39973" y="416215"/>
                  <a:pt x="35210" y="412405"/>
                </a:cubicBezTo>
                <a:close/>
                <a:moveTo>
                  <a:pt x="63785" y="431455"/>
                </a:moveTo>
                <a:cubicBezTo>
                  <a:pt x="60928" y="429550"/>
                  <a:pt x="57118" y="426692"/>
                  <a:pt x="54260" y="424787"/>
                </a:cubicBezTo>
                <a:cubicBezTo>
                  <a:pt x="119983" y="369542"/>
                  <a:pt x="192373" y="324775"/>
                  <a:pt x="257143" y="267625"/>
                </a:cubicBezTo>
                <a:cubicBezTo>
                  <a:pt x="325723" y="206665"/>
                  <a:pt x="398113" y="143800"/>
                  <a:pt x="474313" y="93317"/>
                </a:cubicBezTo>
                <a:cubicBezTo>
                  <a:pt x="476218" y="92365"/>
                  <a:pt x="476218" y="90460"/>
                  <a:pt x="476218" y="88555"/>
                </a:cubicBezTo>
                <a:cubicBezTo>
                  <a:pt x="477170" y="89507"/>
                  <a:pt x="479075" y="91412"/>
                  <a:pt x="480028" y="92365"/>
                </a:cubicBezTo>
                <a:cubicBezTo>
                  <a:pt x="483838" y="94270"/>
                  <a:pt x="486695" y="96175"/>
                  <a:pt x="490505" y="97127"/>
                </a:cubicBezTo>
                <a:cubicBezTo>
                  <a:pt x="409543" y="138085"/>
                  <a:pt x="348583" y="211427"/>
                  <a:pt x="275240" y="262862"/>
                </a:cubicBezTo>
                <a:cubicBezTo>
                  <a:pt x="202850" y="315250"/>
                  <a:pt x="122840" y="363827"/>
                  <a:pt x="63785" y="431455"/>
                </a:cubicBezTo>
                <a:close/>
                <a:moveTo>
                  <a:pt x="67595" y="434312"/>
                </a:moveTo>
                <a:cubicBezTo>
                  <a:pt x="138080" y="370495"/>
                  <a:pt x="215233" y="318107"/>
                  <a:pt x="292385" y="262862"/>
                </a:cubicBezTo>
                <a:cubicBezTo>
                  <a:pt x="364775" y="210475"/>
                  <a:pt x="424783" y="141895"/>
                  <a:pt x="501935" y="97127"/>
                </a:cubicBezTo>
                <a:cubicBezTo>
                  <a:pt x="515270" y="96175"/>
                  <a:pt x="527653" y="88555"/>
                  <a:pt x="539083" y="81887"/>
                </a:cubicBezTo>
                <a:cubicBezTo>
                  <a:pt x="542893" y="79982"/>
                  <a:pt x="545750" y="78077"/>
                  <a:pt x="549560" y="76172"/>
                </a:cubicBezTo>
                <a:cubicBezTo>
                  <a:pt x="470503" y="119035"/>
                  <a:pt x="405733" y="185710"/>
                  <a:pt x="335248" y="240955"/>
                </a:cubicBezTo>
                <a:cubicBezTo>
                  <a:pt x="248570" y="308582"/>
                  <a:pt x="168560" y="382877"/>
                  <a:pt x="75215" y="440027"/>
                </a:cubicBezTo>
                <a:cubicBezTo>
                  <a:pt x="74263" y="439075"/>
                  <a:pt x="73310" y="438122"/>
                  <a:pt x="72358" y="437170"/>
                </a:cubicBezTo>
                <a:cubicBezTo>
                  <a:pt x="70453" y="437170"/>
                  <a:pt x="68548" y="435265"/>
                  <a:pt x="67595" y="434312"/>
                </a:cubicBezTo>
                <a:close/>
                <a:moveTo>
                  <a:pt x="85693" y="464792"/>
                </a:moveTo>
                <a:cubicBezTo>
                  <a:pt x="86645" y="464792"/>
                  <a:pt x="86645" y="464792"/>
                  <a:pt x="87598" y="464792"/>
                </a:cubicBezTo>
                <a:cubicBezTo>
                  <a:pt x="168560" y="404785"/>
                  <a:pt x="248570" y="348587"/>
                  <a:pt x="324770" y="281912"/>
                </a:cubicBezTo>
                <a:cubicBezTo>
                  <a:pt x="409543" y="208570"/>
                  <a:pt x="499078" y="141895"/>
                  <a:pt x="586708" y="72362"/>
                </a:cubicBezTo>
                <a:cubicBezTo>
                  <a:pt x="588613" y="73315"/>
                  <a:pt x="591470" y="74267"/>
                  <a:pt x="593375" y="75220"/>
                </a:cubicBezTo>
                <a:cubicBezTo>
                  <a:pt x="557180" y="110462"/>
                  <a:pt x="515270" y="139037"/>
                  <a:pt x="478123" y="174280"/>
                </a:cubicBezTo>
                <a:cubicBezTo>
                  <a:pt x="429545" y="220952"/>
                  <a:pt x="375253" y="260005"/>
                  <a:pt x="320960" y="299057"/>
                </a:cubicBezTo>
                <a:cubicBezTo>
                  <a:pt x="226663" y="368590"/>
                  <a:pt x="134270" y="443837"/>
                  <a:pt x="47593" y="522895"/>
                </a:cubicBezTo>
                <a:cubicBezTo>
                  <a:pt x="63785" y="505750"/>
                  <a:pt x="86645" y="485747"/>
                  <a:pt x="85693" y="464792"/>
                </a:cubicBezTo>
                <a:close/>
                <a:moveTo>
                  <a:pt x="37115" y="538135"/>
                </a:moveTo>
                <a:cubicBezTo>
                  <a:pt x="37115" y="538135"/>
                  <a:pt x="37115" y="538135"/>
                  <a:pt x="37115" y="538135"/>
                </a:cubicBezTo>
                <a:cubicBezTo>
                  <a:pt x="141890" y="462887"/>
                  <a:pt x="236188" y="375257"/>
                  <a:pt x="340010" y="298105"/>
                </a:cubicBezTo>
                <a:cubicBezTo>
                  <a:pt x="386683" y="263815"/>
                  <a:pt x="432403" y="230477"/>
                  <a:pt x="475265" y="190472"/>
                </a:cubicBezTo>
                <a:cubicBezTo>
                  <a:pt x="515270" y="153325"/>
                  <a:pt x="566705" y="119987"/>
                  <a:pt x="600043" y="77125"/>
                </a:cubicBezTo>
                <a:cubicBezTo>
                  <a:pt x="602900" y="79030"/>
                  <a:pt x="605758" y="81887"/>
                  <a:pt x="607663" y="84745"/>
                </a:cubicBezTo>
                <a:cubicBezTo>
                  <a:pt x="521938" y="179042"/>
                  <a:pt x="415258" y="257147"/>
                  <a:pt x="314293" y="334300"/>
                </a:cubicBezTo>
                <a:cubicBezTo>
                  <a:pt x="266668" y="370495"/>
                  <a:pt x="219043" y="405737"/>
                  <a:pt x="173323" y="443837"/>
                </a:cubicBezTo>
                <a:cubicBezTo>
                  <a:pt x="148558" y="464792"/>
                  <a:pt x="126650" y="488605"/>
                  <a:pt x="99980" y="507655"/>
                </a:cubicBezTo>
                <a:cubicBezTo>
                  <a:pt x="78073" y="522895"/>
                  <a:pt x="55213" y="536230"/>
                  <a:pt x="35210" y="555280"/>
                </a:cubicBezTo>
                <a:cubicBezTo>
                  <a:pt x="34258" y="549565"/>
                  <a:pt x="35210" y="543850"/>
                  <a:pt x="37115" y="538135"/>
                </a:cubicBezTo>
                <a:close/>
                <a:moveTo>
                  <a:pt x="36163" y="562900"/>
                </a:moveTo>
                <a:cubicBezTo>
                  <a:pt x="36163" y="562900"/>
                  <a:pt x="36163" y="562900"/>
                  <a:pt x="36163" y="562900"/>
                </a:cubicBezTo>
                <a:cubicBezTo>
                  <a:pt x="79025" y="525752"/>
                  <a:pt x="126650" y="498130"/>
                  <a:pt x="168560" y="460030"/>
                </a:cubicBezTo>
                <a:cubicBezTo>
                  <a:pt x="207613" y="423835"/>
                  <a:pt x="251428" y="392402"/>
                  <a:pt x="294290" y="360970"/>
                </a:cubicBezTo>
                <a:cubicBezTo>
                  <a:pt x="211423" y="434312"/>
                  <a:pt x="130460" y="508607"/>
                  <a:pt x="41878" y="574330"/>
                </a:cubicBezTo>
                <a:cubicBezTo>
                  <a:pt x="39020" y="570520"/>
                  <a:pt x="37115" y="566710"/>
                  <a:pt x="36163" y="562900"/>
                </a:cubicBezTo>
                <a:close/>
                <a:moveTo>
                  <a:pt x="53308" y="586712"/>
                </a:moveTo>
                <a:cubicBezTo>
                  <a:pt x="50450" y="583855"/>
                  <a:pt x="47593" y="580997"/>
                  <a:pt x="44735" y="578140"/>
                </a:cubicBezTo>
                <a:cubicBezTo>
                  <a:pt x="139985" y="515275"/>
                  <a:pt x="224758" y="435265"/>
                  <a:pt x="308578" y="358112"/>
                </a:cubicBezTo>
                <a:cubicBezTo>
                  <a:pt x="302863" y="367637"/>
                  <a:pt x="299053" y="378115"/>
                  <a:pt x="295243" y="388592"/>
                </a:cubicBezTo>
                <a:cubicBezTo>
                  <a:pt x="295243" y="388592"/>
                  <a:pt x="295243" y="388592"/>
                  <a:pt x="294290" y="388592"/>
                </a:cubicBezTo>
                <a:cubicBezTo>
                  <a:pt x="209518" y="448600"/>
                  <a:pt x="132365" y="517180"/>
                  <a:pt x="53308" y="583855"/>
                </a:cubicBezTo>
                <a:cubicBezTo>
                  <a:pt x="53308" y="584807"/>
                  <a:pt x="53308" y="585760"/>
                  <a:pt x="53308" y="586712"/>
                </a:cubicBezTo>
                <a:close/>
                <a:moveTo>
                  <a:pt x="92360" y="598142"/>
                </a:moveTo>
                <a:cubicBezTo>
                  <a:pt x="88550" y="598142"/>
                  <a:pt x="85693" y="598142"/>
                  <a:pt x="81883" y="597190"/>
                </a:cubicBezTo>
                <a:cubicBezTo>
                  <a:pt x="72358" y="596237"/>
                  <a:pt x="63785" y="593380"/>
                  <a:pt x="57118" y="588617"/>
                </a:cubicBezTo>
                <a:cubicBezTo>
                  <a:pt x="57118" y="588617"/>
                  <a:pt x="58070" y="588617"/>
                  <a:pt x="58070" y="588617"/>
                </a:cubicBezTo>
                <a:cubicBezTo>
                  <a:pt x="138080" y="528610"/>
                  <a:pt x="212375" y="460982"/>
                  <a:pt x="292385" y="401927"/>
                </a:cubicBezTo>
                <a:cubicBezTo>
                  <a:pt x="292385" y="403832"/>
                  <a:pt x="291433" y="405737"/>
                  <a:pt x="291433" y="407642"/>
                </a:cubicBezTo>
                <a:cubicBezTo>
                  <a:pt x="258095" y="437170"/>
                  <a:pt x="222853" y="463840"/>
                  <a:pt x="188563" y="492415"/>
                </a:cubicBezTo>
                <a:cubicBezTo>
                  <a:pt x="148558" y="525752"/>
                  <a:pt x="102838" y="552422"/>
                  <a:pt x="67595" y="590522"/>
                </a:cubicBezTo>
                <a:cubicBezTo>
                  <a:pt x="65690" y="592427"/>
                  <a:pt x="68548" y="596237"/>
                  <a:pt x="71405" y="594332"/>
                </a:cubicBezTo>
                <a:cubicBezTo>
                  <a:pt x="141890" y="533372"/>
                  <a:pt x="221900" y="483842"/>
                  <a:pt x="289528" y="420025"/>
                </a:cubicBezTo>
                <a:cubicBezTo>
                  <a:pt x="288575" y="425740"/>
                  <a:pt x="288575" y="432407"/>
                  <a:pt x="288575" y="438122"/>
                </a:cubicBezTo>
                <a:cubicBezTo>
                  <a:pt x="216185" y="481937"/>
                  <a:pt x="159988" y="547660"/>
                  <a:pt x="92360" y="598142"/>
                </a:cubicBezTo>
                <a:close/>
                <a:moveTo>
                  <a:pt x="118078" y="599095"/>
                </a:moveTo>
                <a:cubicBezTo>
                  <a:pt x="113315" y="599095"/>
                  <a:pt x="108553" y="599095"/>
                  <a:pt x="103790" y="599095"/>
                </a:cubicBezTo>
                <a:cubicBezTo>
                  <a:pt x="102838" y="599095"/>
                  <a:pt x="100933" y="599095"/>
                  <a:pt x="99980" y="599095"/>
                </a:cubicBezTo>
                <a:cubicBezTo>
                  <a:pt x="168560" y="556232"/>
                  <a:pt x="220948" y="491462"/>
                  <a:pt x="289528" y="448600"/>
                </a:cubicBezTo>
                <a:cubicBezTo>
                  <a:pt x="289528" y="451457"/>
                  <a:pt x="290480" y="454315"/>
                  <a:pt x="290480" y="458125"/>
                </a:cubicBezTo>
                <a:cubicBezTo>
                  <a:pt x="289528" y="458125"/>
                  <a:pt x="288575" y="458125"/>
                  <a:pt x="287623" y="459077"/>
                </a:cubicBezTo>
                <a:cubicBezTo>
                  <a:pt x="236188" y="509560"/>
                  <a:pt x="173323" y="551470"/>
                  <a:pt x="118078" y="598142"/>
                </a:cubicBezTo>
                <a:cubicBezTo>
                  <a:pt x="118078" y="598142"/>
                  <a:pt x="118078" y="599095"/>
                  <a:pt x="118078" y="599095"/>
                </a:cubicBezTo>
                <a:close/>
                <a:moveTo>
                  <a:pt x="139033" y="602905"/>
                </a:moveTo>
                <a:cubicBezTo>
                  <a:pt x="133318" y="600047"/>
                  <a:pt x="127603" y="600047"/>
                  <a:pt x="120935" y="599095"/>
                </a:cubicBezTo>
                <a:cubicBezTo>
                  <a:pt x="179038" y="560995"/>
                  <a:pt x="244760" y="519085"/>
                  <a:pt x="292385" y="466697"/>
                </a:cubicBezTo>
                <a:cubicBezTo>
                  <a:pt x="293338" y="472412"/>
                  <a:pt x="295243" y="477175"/>
                  <a:pt x="297148" y="481937"/>
                </a:cubicBezTo>
                <a:cubicBezTo>
                  <a:pt x="296195" y="480985"/>
                  <a:pt x="295243" y="480985"/>
                  <a:pt x="293338" y="481937"/>
                </a:cubicBezTo>
                <a:cubicBezTo>
                  <a:pt x="240950" y="520037"/>
                  <a:pt x="189515" y="561947"/>
                  <a:pt x="139033" y="602905"/>
                </a:cubicBezTo>
                <a:close/>
                <a:moveTo>
                  <a:pt x="142843" y="691487"/>
                </a:moveTo>
                <a:cubicBezTo>
                  <a:pt x="217138" y="652435"/>
                  <a:pt x="264763" y="577187"/>
                  <a:pt x="335248" y="532420"/>
                </a:cubicBezTo>
                <a:cubicBezTo>
                  <a:pt x="339058" y="535277"/>
                  <a:pt x="343820" y="538135"/>
                  <a:pt x="348583" y="540040"/>
                </a:cubicBezTo>
                <a:cubicBezTo>
                  <a:pt x="309530" y="563852"/>
                  <a:pt x="278098" y="601952"/>
                  <a:pt x="240950" y="629575"/>
                </a:cubicBezTo>
                <a:cubicBezTo>
                  <a:pt x="206660" y="655292"/>
                  <a:pt x="172370" y="680057"/>
                  <a:pt x="142843" y="711490"/>
                </a:cubicBezTo>
                <a:cubicBezTo>
                  <a:pt x="141890" y="704822"/>
                  <a:pt x="141890" y="698155"/>
                  <a:pt x="142843" y="691487"/>
                </a:cubicBezTo>
                <a:close/>
                <a:moveTo>
                  <a:pt x="145700" y="717205"/>
                </a:moveTo>
                <a:cubicBezTo>
                  <a:pt x="179038" y="682915"/>
                  <a:pt x="218090" y="656245"/>
                  <a:pt x="257143" y="628622"/>
                </a:cubicBezTo>
                <a:cubicBezTo>
                  <a:pt x="292385" y="602905"/>
                  <a:pt x="320008" y="570520"/>
                  <a:pt x="354298" y="544802"/>
                </a:cubicBezTo>
                <a:cubicBezTo>
                  <a:pt x="355250" y="543850"/>
                  <a:pt x="355250" y="542897"/>
                  <a:pt x="355250" y="542897"/>
                </a:cubicBezTo>
                <a:cubicBezTo>
                  <a:pt x="357155" y="543850"/>
                  <a:pt x="360013" y="544802"/>
                  <a:pt x="362870" y="545755"/>
                </a:cubicBezTo>
                <a:cubicBezTo>
                  <a:pt x="329533" y="563852"/>
                  <a:pt x="304768" y="593380"/>
                  <a:pt x="275240" y="618145"/>
                </a:cubicBezTo>
                <a:cubicBezTo>
                  <a:pt x="233330" y="654340"/>
                  <a:pt x="190468" y="689582"/>
                  <a:pt x="150463" y="727682"/>
                </a:cubicBezTo>
                <a:cubicBezTo>
                  <a:pt x="148558" y="724825"/>
                  <a:pt x="146653" y="721015"/>
                  <a:pt x="145700" y="717205"/>
                </a:cubicBezTo>
                <a:close/>
                <a:moveTo>
                  <a:pt x="152368" y="732445"/>
                </a:moveTo>
                <a:cubicBezTo>
                  <a:pt x="186658" y="703870"/>
                  <a:pt x="220948" y="675295"/>
                  <a:pt x="254285" y="645767"/>
                </a:cubicBezTo>
                <a:cubicBezTo>
                  <a:pt x="291433" y="614335"/>
                  <a:pt x="325723" y="573377"/>
                  <a:pt x="368585" y="549565"/>
                </a:cubicBezTo>
                <a:cubicBezTo>
                  <a:pt x="369538" y="549565"/>
                  <a:pt x="369538" y="548612"/>
                  <a:pt x="369538" y="547660"/>
                </a:cubicBezTo>
                <a:cubicBezTo>
                  <a:pt x="373348" y="548612"/>
                  <a:pt x="377158" y="549565"/>
                  <a:pt x="380968" y="550517"/>
                </a:cubicBezTo>
                <a:cubicBezTo>
                  <a:pt x="381920" y="550517"/>
                  <a:pt x="383825" y="550517"/>
                  <a:pt x="384778" y="551470"/>
                </a:cubicBezTo>
                <a:cubicBezTo>
                  <a:pt x="302863" y="601952"/>
                  <a:pt x="235235" y="673390"/>
                  <a:pt x="157130" y="730540"/>
                </a:cubicBezTo>
                <a:cubicBezTo>
                  <a:pt x="153320" y="733397"/>
                  <a:pt x="156178" y="738160"/>
                  <a:pt x="159988" y="737207"/>
                </a:cubicBezTo>
                <a:cubicBezTo>
                  <a:pt x="161893" y="737207"/>
                  <a:pt x="162845" y="737207"/>
                  <a:pt x="164750" y="736255"/>
                </a:cubicBezTo>
                <a:cubicBezTo>
                  <a:pt x="165703" y="736255"/>
                  <a:pt x="166655" y="735302"/>
                  <a:pt x="166655" y="734350"/>
                </a:cubicBezTo>
                <a:cubicBezTo>
                  <a:pt x="167608" y="734350"/>
                  <a:pt x="167608" y="733397"/>
                  <a:pt x="168560" y="733397"/>
                </a:cubicBezTo>
                <a:cubicBezTo>
                  <a:pt x="173323" y="731492"/>
                  <a:pt x="185705" y="720062"/>
                  <a:pt x="186658" y="719110"/>
                </a:cubicBezTo>
                <a:cubicBezTo>
                  <a:pt x="206660" y="702917"/>
                  <a:pt x="225710" y="686725"/>
                  <a:pt x="245713" y="670532"/>
                </a:cubicBezTo>
                <a:cubicBezTo>
                  <a:pt x="292385" y="631480"/>
                  <a:pt x="340963" y="594332"/>
                  <a:pt x="389540" y="557185"/>
                </a:cubicBezTo>
                <a:cubicBezTo>
                  <a:pt x="390493" y="556232"/>
                  <a:pt x="391445" y="554327"/>
                  <a:pt x="390493" y="553375"/>
                </a:cubicBezTo>
                <a:cubicBezTo>
                  <a:pt x="398113" y="554327"/>
                  <a:pt x="405733" y="554327"/>
                  <a:pt x="412400" y="554327"/>
                </a:cubicBezTo>
                <a:cubicBezTo>
                  <a:pt x="367633" y="584807"/>
                  <a:pt x="324770" y="620050"/>
                  <a:pt x="282860" y="653387"/>
                </a:cubicBezTo>
                <a:cubicBezTo>
                  <a:pt x="245713" y="682915"/>
                  <a:pt x="193325" y="706727"/>
                  <a:pt x="164750" y="745780"/>
                </a:cubicBezTo>
                <a:cubicBezTo>
                  <a:pt x="160940" y="742922"/>
                  <a:pt x="156178" y="738160"/>
                  <a:pt x="152368" y="732445"/>
                </a:cubicBezTo>
                <a:close/>
                <a:moveTo>
                  <a:pt x="202850" y="741970"/>
                </a:moveTo>
                <a:cubicBezTo>
                  <a:pt x="191420" y="750542"/>
                  <a:pt x="179990" y="751495"/>
                  <a:pt x="171418" y="747685"/>
                </a:cubicBezTo>
                <a:cubicBezTo>
                  <a:pt x="202850" y="717205"/>
                  <a:pt x="244760" y="696250"/>
                  <a:pt x="279050" y="668627"/>
                </a:cubicBezTo>
                <a:cubicBezTo>
                  <a:pt x="316198" y="640052"/>
                  <a:pt x="351440" y="608620"/>
                  <a:pt x="388588" y="580045"/>
                </a:cubicBezTo>
                <a:cubicBezTo>
                  <a:pt x="324770" y="634337"/>
                  <a:pt x="268573" y="700060"/>
                  <a:pt x="194278" y="741017"/>
                </a:cubicBezTo>
                <a:cubicBezTo>
                  <a:pt x="192373" y="741970"/>
                  <a:pt x="194278" y="744827"/>
                  <a:pt x="196183" y="743875"/>
                </a:cubicBezTo>
                <a:cubicBezTo>
                  <a:pt x="200945" y="741970"/>
                  <a:pt x="205708" y="739112"/>
                  <a:pt x="210470" y="737207"/>
                </a:cubicBezTo>
                <a:cubicBezTo>
                  <a:pt x="207613" y="739112"/>
                  <a:pt x="205708" y="741017"/>
                  <a:pt x="202850" y="741970"/>
                </a:cubicBezTo>
                <a:close/>
                <a:moveTo>
                  <a:pt x="266668" y="714347"/>
                </a:moveTo>
                <a:cubicBezTo>
                  <a:pt x="260953" y="712442"/>
                  <a:pt x="256190" y="711490"/>
                  <a:pt x="250475" y="713395"/>
                </a:cubicBezTo>
                <a:cubicBezTo>
                  <a:pt x="260953" y="705775"/>
                  <a:pt x="271430" y="698155"/>
                  <a:pt x="280955" y="690535"/>
                </a:cubicBezTo>
                <a:cubicBezTo>
                  <a:pt x="272383" y="701965"/>
                  <a:pt x="267620" y="710537"/>
                  <a:pt x="270478" y="717205"/>
                </a:cubicBezTo>
                <a:cubicBezTo>
                  <a:pt x="268573" y="716252"/>
                  <a:pt x="267620" y="715300"/>
                  <a:pt x="266668" y="714347"/>
                </a:cubicBezTo>
                <a:close/>
                <a:moveTo>
                  <a:pt x="272383" y="718157"/>
                </a:moveTo>
                <a:cubicBezTo>
                  <a:pt x="281908" y="694345"/>
                  <a:pt x="311435" y="674342"/>
                  <a:pt x="330485" y="658150"/>
                </a:cubicBezTo>
                <a:cubicBezTo>
                  <a:pt x="367633" y="625765"/>
                  <a:pt x="405733" y="596237"/>
                  <a:pt x="443833" y="565757"/>
                </a:cubicBezTo>
                <a:cubicBezTo>
                  <a:pt x="456215" y="555280"/>
                  <a:pt x="468598" y="545755"/>
                  <a:pt x="481933" y="535277"/>
                </a:cubicBezTo>
                <a:cubicBezTo>
                  <a:pt x="491458" y="529562"/>
                  <a:pt x="500983" y="521942"/>
                  <a:pt x="508603" y="513370"/>
                </a:cubicBezTo>
                <a:cubicBezTo>
                  <a:pt x="519080" y="504797"/>
                  <a:pt x="530510" y="495272"/>
                  <a:pt x="540988" y="486700"/>
                </a:cubicBezTo>
                <a:cubicBezTo>
                  <a:pt x="573373" y="460982"/>
                  <a:pt x="607663" y="438122"/>
                  <a:pt x="640048" y="412405"/>
                </a:cubicBezTo>
                <a:cubicBezTo>
                  <a:pt x="674338" y="384782"/>
                  <a:pt x="702913" y="352397"/>
                  <a:pt x="738155" y="327632"/>
                </a:cubicBezTo>
                <a:cubicBezTo>
                  <a:pt x="741013" y="330490"/>
                  <a:pt x="745775" y="332395"/>
                  <a:pt x="749585" y="334300"/>
                </a:cubicBezTo>
                <a:cubicBezTo>
                  <a:pt x="709580" y="357160"/>
                  <a:pt x="675290" y="386687"/>
                  <a:pt x="641000" y="417167"/>
                </a:cubicBezTo>
                <a:cubicBezTo>
                  <a:pt x="597185" y="456220"/>
                  <a:pt x="550513" y="492415"/>
                  <a:pt x="505745" y="531467"/>
                </a:cubicBezTo>
                <a:cubicBezTo>
                  <a:pt x="433355" y="595285"/>
                  <a:pt x="334295" y="644815"/>
                  <a:pt x="280955" y="727682"/>
                </a:cubicBezTo>
                <a:cubicBezTo>
                  <a:pt x="279050" y="722920"/>
                  <a:pt x="276193" y="720062"/>
                  <a:pt x="272383" y="718157"/>
                </a:cubicBezTo>
                <a:close/>
                <a:moveTo>
                  <a:pt x="284765" y="731492"/>
                </a:moveTo>
                <a:cubicBezTo>
                  <a:pt x="284765" y="731492"/>
                  <a:pt x="284765" y="731492"/>
                  <a:pt x="284765" y="731492"/>
                </a:cubicBezTo>
                <a:cubicBezTo>
                  <a:pt x="343820" y="650530"/>
                  <a:pt x="438118" y="601000"/>
                  <a:pt x="512413" y="536230"/>
                </a:cubicBezTo>
                <a:cubicBezTo>
                  <a:pt x="549560" y="503845"/>
                  <a:pt x="588613" y="474317"/>
                  <a:pt x="625760" y="441932"/>
                </a:cubicBezTo>
                <a:cubicBezTo>
                  <a:pt x="668623" y="404785"/>
                  <a:pt x="710533" y="365732"/>
                  <a:pt x="759110" y="336205"/>
                </a:cubicBezTo>
                <a:cubicBezTo>
                  <a:pt x="761968" y="337157"/>
                  <a:pt x="764825" y="337157"/>
                  <a:pt x="767683" y="338110"/>
                </a:cubicBezTo>
                <a:cubicBezTo>
                  <a:pt x="686720" y="400022"/>
                  <a:pt x="606710" y="465745"/>
                  <a:pt x="527653" y="530515"/>
                </a:cubicBezTo>
                <a:cubicBezTo>
                  <a:pt x="484790" y="565757"/>
                  <a:pt x="443833" y="603857"/>
                  <a:pt x="401923" y="638147"/>
                </a:cubicBezTo>
                <a:cubicBezTo>
                  <a:pt x="361918" y="671485"/>
                  <a:pt x="321913" y="703870"/>
                  <a:pt x="288575" y="743875"/>
                </a:cubicBezTo>
                <a:cubicBezTo>
                  <a:pt x="287623" y="740065"/>
                  <a:pt x="286670" y="735302"/>
                  <a:pt x="284765" y="731492"/>
                </a:cubicBezTo>
                <a:close/>
                <a:moveTo>
                  <a:pt x="289528" y="752447"/>
                </a:moveTo>
                <a:cubicBezTo>
                  <a:pt x="356203" y="675295"/>
                  <a:pt x="444785" y="613382"/>
                  <a:pt x="522890" y="548612"/>
                </a:cubicBezTo>
                <a:cubicBezTo>
                  <a:pt x="606710" y="478127"/>
                  <a:pt x="692435" y="408595"/>
                  <a:pt x="778160" y="340015"/>
                </a:cubicBezTo>
                <a:cubicBezTo>
                  <a:pt x="780065" y="340967"/>
                  <a:pt x="782923" y="341920"/>
                  <a:pt x="784828" y="342872"/>
                </a:cubicBezTo>
                <a:cubicBezTo>
                  <a:pt x="683863" y="411452"/>
                  <a:pt x="592423" y="498130"/>
                  <a:pt x="498125" y="577187"/>
                </a:cubicBezTo>
                <a:cubicBezTo>
                  <a:pt x="442880" y="622907"/>
                  <a:pt x="388588" y="670532"/>
                  <a:pt x="336200" y="719110"/>
                </a:cubicBezTo>
                <a:cubicBezTo>
                  <a:pt x="331438" y="723872"/>
                  <a:pt x="297148" y="750542"/>
                  <a:pt x="289528" y="766735"/>
                </a:cubicBezTo>
                <a:cubicBezTo>
                  <a:pt x="290480" y="761020"/>
                  <a:pt x="290480" y="756257"/>
                  <a:pt x="289528" y="752447"/>
                </a:cubicBezTo>
                <a:close/>
                <a:moveTo>
                  <a:pt x="290480" y="774355"/>
                </a:moveTo>
                <a:cubicBezTo>
                  <a:pt x="291433" y="774355"/>
                  <a:pt x="292385" y="773402"/>
                  <a:pt x="292385" y="772450"/>
                </a:cubicBezTo>
                <a:cubicBezTo>
                  <a:pt x="290480" y="760067"/>
                  <a:pt x="359060" y="709585"/>
                  <a:pt x="367633" y="701965"/>
                </a:cubicBezTo>
                <a:cubicBezTo>
                  <a:pt x="418115" y="657197"/>
                  <a:pt x="469550" y="614335"/>
                  <a:pt x="520033" y="570520"/>
                </a:cubicBezTo>
                <a:cubicBezTo>
                  <a:pt x="608615" y="494320"/>
                  <a:pt x="698150" y="419072"/>
                  <a:pt x="791495" y="348587"/>
                </a:cubicBezTo>
                <a:cubicBezTo>
                  <a:pt x="792448" y="347635"/>
                  <a:pt x="793400" y="346682"/>
                  <a:pt x="793400" y="345730"/>
                </a:cubicBezTo>
                <a:cubicBezTo>
                  <a:pt x="795305" y="347635"/>
                  <a:pt x="797210" y="348587"/>
                  <a:pt x="799115" y="350492"/>
                </a:cubicBezTo>
                <a:cubicBezTo>
                  <a:pt x="761015" y="368590"/>
                  <a:pt x="727678" y="410500"/>
                  <a:pt x="695293" y="438122"/>
                </a:cubicBezTo>
                <a:cubicBezTo>
                  <a:pt x="644810" y="480985"/>
                  <a:pt x="593375" y="522895"/>
                  <a:pt x="542893" y="566710"/>
                </a:cubicBezTo>
                <a:cubicBezTo>
                  <a:pt x="460978" y="638147"/>
                  <a:pt x="357155" y="698155"/>
                  <a:pt x="291433" y="785785"/>
                </a:cubicBezTo>
                <a:cubicBezTo>
                  <a:pt x="291433" y="781975"/>
                  <a:pt x="290480" y="778165"/>
                  <a:pt x="290480" y="774355"/>
                </a:cubicBezTo>
                <a:close/>
                <a:moveTo>
                  <a:pt x="297148" y="801977"/>
                </a:moveTo>
                <a:cubicBezTo>
                  <a:pt x="295243" y="799120"/>
                  <a:pt x="293338" y="795310"/>
                  <a:pt x="292385" y="792452"/>
                </a:cubicBezTo>
                <a:cubicBezTo>
                  <a:pt x="360013" y="710537"/>
                  <a:pt x="457168" y="653387"/>
                  <a:pt x="537178" y="583855"/>
                </a:cubicBezTo>
                <a:cubicBezTo>
                  <a:pt x="548608" y="574330"/>
                  <a:pt x="560038" y="563852"/>
                  <a:pt x="572420" y="554327"/>
                </a:cubicBezTo>
                <a:cubicBezTo>
                  <a:pt x="478123" y="634337"/>
                  <a:pt x="386683" y="717205"/>
                  <a:pt x="297148" y="801977"/>
                </a:cubicBezTo>
                <a:cubicBezTo>
                  <a:pt x="298100" y="801977"/>
                  <a:pt x="297148" y="801977"/>
                  <a:pt x="297148" y="801977"/>
                </a:cubicBezTo>
                <a:close/>
                <a:moveTo>
                  <a:pt x="399065" y="759115"/>
                </a:moveTo>
                <a:cubicBezTo>
                  <a:pt x="397160" y="760067"/>
                  <a:pt x="396208" y="760067"/>
                  <a:pt x="394303" y="761020"/>
                </a:cubicBezTo>
                <a:cubicBezTo>
                  <a:pt x="365728" y="777212"/>
                  <a:pt x="360013" y="817217"/>
                  <a:pt x="327628" y="816265"/>
                </a:cubicBezTo>
                <a:cubicBezTo>
                  <a:pt x="326675" y="815312"/>
                  <a:pt x="325723" y="814360"/>
                  <a:pt x="323818" y="813407"/>
                </a:cubicBezTo>
                <a:cubicBezTo>
                  <a:pt x="321913" y="813407"/>
                  <a:pt x="320008" y="813407"/>
                  <a:pt x="318103" y="812455"/>
                </a:cubicBezTo>
                <a:cubicBezTo>
                  <a:pt x="403828" y="750542"/>
                  <a:pt x="480980" y="678152"/>
                  <a:pt x="560990" y="608620"/>
                </a:cubicBezTo>
                <a:cubicBezTo>
                  <a:pt x="624808" y="553375"/>
                  <a:pt x="692435" y="502892"/>
                  <a:pt x="755300" y="447647"/>
                </a:cubicBezTo>
                <a:cubicBezTo>
                  <a:pt x="750538" y="454315"/>
                  <a:pt x="746728" y="461935"/>
                  <a:pt x="745775" y="469555"/>
                </a:cubicBezTo>
                <a:cubicBezTo>
                  <a:pt x="624808" y="557185"/>
                  <a:pt x="509555" y="654340"/>
                  <a:pt x="400018" y="755305"/>
                </a:cubicBezTo>
                <a:cubicBezTo>
                  <a:pt x="399065" y="757210"/>
                  <a:pt x="399065" y="758162"/>
                  <a:pt x="399065" y="759115"/>
                </a:cubicBezTo>
                <a:close/>
                <a:moveTo>
                  <a:pt x="407638" y="757210"/>
                </a:moveTo>
                <a:cubicBezTo>
                  <a:pt x="520985" y="664817"/>
                  <a:pt x="634333" y="570520"/>
                  <a:pt x="745775" y="475270"/>
                </a:cubicBezTo>
                <a:cubicBezTo>
                  <a:pt x="745775" y="478127"/>
                  <a:pt x="745775" y="481937"/>
                  <a:pt x="746728" y="484795"/>
                </a:cubicBezTo>
                <a:cubicBezTo>
                  <a:pt x="705770" y="530515"/>
                  <a:pt x="655288" y="568615"/>
                  <a:pt x="609568" y="608620"/>
                </a:cubicBezTo>
                <a:cubicBezTo>
                  <a:pt x="550513" y="660055"/>
                  <a:pt x="488600" y="708632"/>
                  <a:pt x="429545" y="761020"/>
                </a:cubicBezTo>
                <a:cubicBezTo>
                  <a:pt x="421925" y="757210"/>
                  <a:pt x="415258" y="756257"/>
                  <a:pt x="407638" y="757210"/>
                </a:cubicBezTo>
                <a:close/>
                <a:moveTo>
                  <a:pt x="433355" y="763877"/>
                </a:moveTo>
                <a:cubicBezTo>
                  <a:pt x="491458" y="720062"/>
                  <a:pt x="546703" y="672437"/>
                  <a:pt x="601948" y="625765"/>
                </a:cubicBezTo>
                <a:cubicBezTo>
                  <a:pt x="651478" y="583855"/>
                  <a:pt x="704818" y="541945"/>
                  <a:pt x="747680" y="493367"/>
                </a:cubicBezTo>
                <a:cubicBezTo>
                  <a:pt x="748633" y="495272"/>
                  <a:pt x="749585" y="497177"/>
                  <a:pt x="750538" y="500035"/>
                </a:cubicBezTo>
                <a:cubicBezTo>
                  <a:pt x="751490" y="501940"/>
                  <a:pt x="752443" y="502892"/>
                  <a:pt x="753395" y="504797"/>
                </a:cubicBezTo>
                <a:cubicBezTo>
                  <a:pt x="703865" y="545755"/>
                  <a:pt x="458120" y="745780"/>
                  <a:pt x="449548" y="780070"/>
                </a:cubicBezTo>
                <a:cubicBezTo>
                  <a:pt x="445738" y="773402"/>
                  <a:pt x="440023" y="767687"/>
                  <a:pt x="433355" y="763877"/>
                </a:cubicBezTo>
                <a:close/>
                <a:moveTo>
                  <a:pt x="500030" y="808645"/>
                </a:moveTo>
                <a:cubicBezTo>
                  <a:pt x="507650" y="800072"/>
                  <a:pt x="517175" y="792452"/>
                  <a:pt x="526700" y="786737"/>
                </a:cubicBezTo>
                <a:cubicBezTo>
                  <a:pt x="531463" y="783880"/>
                  <a:pt x="536225" y="781022"/>
                  <a:pt x="541940" y="777212"/>
                </a:cubicBezTo>
                <a:cubicBezTo>
                  <a:pt x="536225" y="796262"/>
                  <a:pt x="518128" y="807692"/>
                  <a:pt x="500030" y="808645"/>
                </a:cubicBezTo>
                <a:close/>
                <a:moveTo>
                  <a:pt x="549560" y="746732"/>
                </a:moveTo>
                <a:cubicBezTo>
                  <a:pt x="546703" y="752447"/>
                  <a:pt x="545750" y="759115"/>
                  <a:pt x="543845" y="765782"/>
                </a:cubicBezTo>
                <a:cubicBezTo>
                  <a:pt x="535273" y="770545"/>
                  <a:pt x="527653" y="777212"/>
                  <a:pt x="520033" y="782927"/>
                </a:cubicBezTo>
                <a:cubicBezTo>
                  <a:pt x="510508" y="790547"/>
                  <a:pt x="500983" y="798167"/>
                  <a:pt x="493363" y="808645"/>
                </a:cubicBezTo>
                <a:cubicBezTo>
                  <a:pt x="487648" y="807692"/>
                  <a:pt x="481933" y="806740"/>
                  <a:pt x="476218" y="802930"/>
                </a:cubicBezTo>
                <a:cubicBezTo>
                  <a:pt x="500030" y="781022"/>
                  <a:pt x="524795" y="761972"/>
                  <a:pt x="550513" y="742922"/>
                </a:cubicBezTo>
                <a:cubicBezTo>
                  <a:pt x="550513" y="743875"/>
                  <a:pt x="549560" y="745780"/>
                  <a:pt x="549560" y="746732"/>
                </a:cubicBezTo>
                <a:close/>
                <a:moveTo>
                  <a:pt x="564800" y="721967"/>
                </a:moveTo>
                <a:cubicBezTo>
                  <a:pt x="560038" y="724825"/>
                  <a:pt x="556228" y="729587"/>
                  <a:pt x="554323" y="734350"/>
                </a:cubicBezTo>
                <a:cubicBezTo>
                  <a:pt x="552418" y="736255"/>
                  <a:pt x="550513" y="737207"/>
                  <a:pt x="548608" y="739112"/>
                </a:cubicBezTo>
                <a:cubicBezTo>
                  <a:pt x="522890" y="759115"/>
                  <a:pt x="496220" y="776260"/>
                  <a:pt x="473360" y="801025"/>
                </a:cubicBezTo>
                <a:cubicBezTo>
                  <a:pt x="471455" y="800072"/>
                  <a:pt x="469550" y="798167"/>
                  <a:pt x="467645" y="796262"/>
                </a:cubicBezTo>
                <a:cubicBezTo>
                  <a:pt x="465740" y="794357"/>
                  <a:pt x="462883" y="791500"/>
                  <a:pt x="460978" y="789595"/>
                </a:cubicBezTo>
                <a:cubicBezTo>
                  <a:pt x="507650" y="747685"/>
                  <a:pt x="558133" y="716252"/>
                  <a:pt x="608615" y="680057"/>
                </a:cubicBezTo>
                <a:cubicBezTo>
                  <a:pt x="634333" y="661007"/>
                  <a:pt x="658145" y="639100"/>
                  <a:pt x="681005" y="616240"/>
                </a:cubicBezTo>
                <a:cubicBezTo>
                  <a:pt x="667670" y="629575"/>
                  <a:pt x="655288" y="643862"/>
                  <a:pt x="641953" y="655292"/>
                </a:cubicBezTo>
                <a:cubicBezTo>
                  <a:pt x="618140" y="677200"/>
                  <a:pt x="596233" y="699107"/>
                  <a:pt x="572420" y="720062"/>
                </a:cubicBezTo>
                <a:cubicBezTo>
                  <a:pt x="570515" y="720062"/>
                  <a:pt x="567658" y="721015"/>
                  <a:pt x="564800" y="721967"/>
                </a:cubicBezTo>
                <a:close/>
                <a:moveTo>
                  <a:pt x="600043" y="723872"/>
                </a:moveTo>
                <a:cubicBezTo>
                  <a:pt x="629570" y="705775"/>
                  <a:pt x="655288" y="682915"/>
                  <a:pt x="680053" y="659102"/>
                </a:cubicBezTo>
                <a:cubicBezTo>
                  <a:pt x="681005" y="662912"/>
                  <a:pt x="681958" y="667675"/>
                  <a:pt x="682910" y="671485"/>
                </a:cubicBezTo>
                <a:cubicBezTo>
                  <a:pt x="659098" y="689582"/>
                  <a:pt x="634333" y="708632"/>
                  <a:pt x="614330" y="730540"/>
                </a:cubicBezTo>
                <a:cubicBezTo>
                  <a:pt x="609568" y="728635"/>
                  <a:pt x="604805" y="725777"/>
                  <a:pt x="600043" y="723872"/>
                </a:cubicBezTo>
                <a:close/>
                <a:moveTo>
                  <a:pt x="624808" y="735302"/>
                </a:moveTo>
                <a:cubicBezTo>
                  <a:pt x="622903" y="734350"/>
                  <a:pt x="620998" y="733397"/>
                  <a:pt x="619093" y="733397"/>
                </a:cubicBezTo>
                <a:cubicBezTo>
                  <a:pt x="640048" y="714347"/>
                  <a:pt x="663860" y="699107"/>
                  <a:pt x="684815" y="681010"/>
                </a:cubicBezTo>
                <a:cubicBezTo>
                  <a:pt x="684815" y="682915"/>
                  <a:pt x="685768" y="683867"/>
                  <a:pt x="685768" y="685772"/>
                </a:cubicBezTo>
                <a:cubicBezTo>
                  <a:pt x="666718" y="698155"/>
                  <a:pt x="644810" y="717205"/>
                  <a:pt x="631475" y="738160"/>
                </a:cubicBezTo>
                <a:cubicBezTo>
                  <a:pt x="629570" y="736255"/>
                  <a:pt x="627665" y="736255"/>
                  <a:pt x="624808" y="735302"/>
                </a:cubicBezTo>
                <a:close/>
                <a:moveTo>
                  <a:pt x="639095" y="738160"/>
                </a:moveTo>
                <a:cubicBezTo>
                  <a:pt x="652430" y="721015"/>
                  <a:pt x="671480" y="708632"/>
                  <a:pt x="687673" y="694345"/>
                </a:cubicBezTo>
                <a:cubicBezTo>
                  <a:pt x="687673" y="697202"/>
                  <a:pt x="687673" y="700060"/>
                  <a:pt x="687673" y="702917"/>
                </a:cubicBezTo>
                <a:cubicBezTo>
                  <a:pt x="681005" y="706727"/>
                  <a:pt x="674338" y="713395"/>
                  <a:pt x="668623" y="719110"/>
                </a:cubicBezTo>
                <a:cubicBezTo>
                  <a:pt x="662908" y="724825"/>
                  <a:pt x="656240" y="731492"/>
                  <a:pt x="651478" y="738160"/>
                </a:cubicBezTo>
                <a:cubicBezTo>
                  <a:pt x="648620" y="738160"/>
                  <a:pt x="643858" y="738160"/>
                  <a:pt x="639095" y="738160"/>
                </a:cubicBezTo>
                <a:close/>
                <a:moveTo>
                  <a:pt x="660050" y="735302"/>
                </a:moveTo>
                <a:cubicBezTo>
                  <a:pt x="664813" y="730540"/>
                  <a:pt x="669575" y="726730"/>
                  <a:pt x="674338" y="721967"/>
                </a:cubicBezTo>
                <a:cubicBezTo>
                  <a:pt x="678148" y="719110"/>
                  <a:pt x="681958" y="716252"/>
                  <a:pt x="685768" y="713395"/>
                </a:cubicBezTo>
                <a:cubicBezTo>
                  <a:pt x="681005" y="724825"/>
                  <a:pt x="671480" y="731492"/>
                  <a:pt x="660050" y="735302"/>
                </a:cubicBezTo>
                <a:close/>
                <a:moveTo>
                  <a:pt x="795305" y="571472"/>
                </a:moveTo>
                <a:cubicBezTo>
                  <a:pt x="786733" y="591475"/>
                  <a:pt x="765778" y="600047"/>
                  <a:pt x="744823" y="605762"/>
                </a:cubicBezTo>
                <a:cubicBezTo>
                  <a:pt x="753395" y="598142"/>
                  <a:pt x="761968" y="590522"/>
                  <a:pt x="770540" y="582902"/>
                </a:cubicBezTo>
                <a:cubicBezTo>
                  <a:pt x="779113" y="575282"/>
                  <a:pt x="789590" y="568615"/>
                  <a:pt x="799115" y="560995"/>
                </a:cubicBezTo>
                <a:cubicBezTo>
                  <a:pt x="798163" y="563852"/>
                  <a:pt x="797210" y="567662"/>
                  <a:pt x="795305" y="571472"/>
                </a:cubicBezTo>
                <a:close/>
                <a:moveTo>
                  <a:pt x="797210" y="538135"/>
                </a:moveTo>
                <a:cubicBezTo>
                  <a:pt x="799115" y="540992"/>
                  <a:pt x="800068" y="544802"/>
                  <a:pt x="800068" y="549565"/>
                </a:cubicBezTo>
                <a:cubicBezTo>
                  <a:pt x="788638" y="556232"/>
                  <a:pt x="778160" y="565757"/>
                  <a:pt x="768635" y="574330"/>
                </a:cubicBezTo>
                <a:cubicBezTo>
                  <a:pt x="757205" y="583855"/>
                  <a:pt x="745775" y="594332"/>
                  <a:pt x="736250" y="606715"/>
                </a:cubicBezTo>
                <a:cubicBezTo>
                  <a:pt x="736250" y="607667"/>
                  <a:pt x="735298" y="607667"/>
                  <a:pt x="736250" y="608620"/>
                </a:cubicBezTo>
                <a:cubicBezTo>
                  <a:pt x="732440" y="609572"/>
                  <a:pt x="729583" y="610525"/>
                  <a:pt x="725773" y="611477"/>
                </a:cubicBezTo>
                <a:cubicBezTo>
                  <a:pt x="749585" y="585760"/>
                  <a:pt x="772445" y="560995"/>
                  <a:pt x="797210" y="538135"/>
                </a:cubicBezTo>
                <a:close/>
                <a:moveTo>
                  <a:pt x="791495" y="531467"/>
                </a:moveTo>
                <a:cubicBezTo>
                  <a:pt x="792448" y="532420"/>
                  <a:pt x="792448" y="533372"/>
                  <a:pt x="793400" y="533372"/>
                </a:cubicBezTo>
                <a:cubicBezTo>
                  <a:pt x="762920" y="558137"/>
                  <a:pt x="736250" y="586712"/>
                  <a:pt x="709580" y="615287"/>
                </a:cubicBezTo>
                <a:cubicBezTo>
                  <a:pt x="707675" y="615287"/>
                  <a:pt x="706723" y="616240"/>
                  <a:pt x="704818" y="617192"/>
                </a:cubicBezTo>
                <a:cubicBezTo>
                  <a:pt x="688625" y="621955"/>
                  <a:pt x="680053" y="634337"/>
                  <a:pt x="679100" y="648625"/>
                </a:cubicBezTo>
                <a:cubicBezTo>
                  <a:pt x="653383" y="675295"/>
                  <a:pt x="625760" y="701965"/>
                  <a:pt x="594328" y="721967"/>
                </a:cubicBezTo>
                <a:cubicBezTo>
                  <a:pt x="590518" y="720062"/>
                  <a:pt x="585755" y="719110"/>
                  <a:pt x="581945" y="719110"/>
                </a:cubicBezTo>
                <a:cubicBezTo>
                  <a:pt x="600995" y="703870"/>
                  <a:pt x="620045" y="687677"/>
                  <a:pt x="638143" y="670532"/>
                </a:cubicBezTo>
                <a:cubicBezTo>
                  <a:pt x="685768" y="622907"/>
                  <a:pt x="735298" y="569567"/>
                  <a:pt x="791495" y="532420"/>
                </a:cubicBezTo>
                <a:cubicBezTo>
                  <a:pt x="791495" y="531467"/>
                  <a:pt x="791495" y="531467"/>
                  <a:pt x="791495" y="531467"/>
                </a:cubicBezTo>
                <a:close/>
                <a:moveTo>
                  <a:pt x="775303" y="519085"/>
                </a:moveTo>
                <a:cubicBezTo>
                  <a:pt x="779113" y="521942"/>
                  <a:pt x="782923" y="523847"/>
                  <a:pt x="786733" y="526705"/>
                </a:cubicBezTo>
                <a:cubicBezTo>
                  <a:pt x="761015" y="539087"/>
                  <a:pt x="738155" y="558137"/>
                  <a:pt x="716248" y="579092"/>
                </a:cubicBezTo>
                <a:cubicBezTo>
                  <a:pt x="736250" y="559090"/>
                  <a:pt x="755300" y="539087"/>
                  <a:pt x="775303" y="519085"/>
                </a:cubicBezTo>
                <a:close/>
                <a:moveTo>
                  <a:pt x="769588" y="516227"/>
                </a:moveTo>
                <a:cubicBezTo>
                  <a:pt x="707675" y="576235"/>
                  <a:pt x="648620" y="642910"/>
                  <a:pt x="577183" y="691487"/>
                </a:cubicBezTo>
                <a:cubicBezTo>
                  <a:pt x="545750" y="713395"/>
                  <a:pt x="470503" y="744827"/>
                  <a:pt x="458120" y="786737"/>
                </a:cubicBezTo>
                <a:cubicBezTo>
                  <a:pt x="456215" y="784832"/>
                  <a:pt x="454310" y="782927"/>
                  <a:pt x="452405" y="781022"/>
                </a:cubicBezTo>
                <a:cubicBezTo>
                  <a:pt x="454310" y="765782"/>
                  <a:pt x="491458" y="739112"/>
                  <a:pt x="500983" y="730540"/>
                </a:cubicBezTo>
                <a:cubicBezTo>
                  <a:pt x="533368" y="700060"/>
                  <a:pt x="566705" y="670532"/>
                  <a:pt x="600995" y="641957"/>
                </a:cubicBezTo>
                <a:cubicBezTo>
                  <a:pt x="653383" y="597190"/>
                  <a:pt x="709580" y="556232"/>
                  <a:pt x="759110" y="509560"/>
                </a:cubicBezTo>
                <a:cubicBezTo>
                  <a:pt x="762920" y="511465"/>
                  <a:pt x="766730" y="513370"/>
                  <a:pt x="769588" y="516227"/>
                </a:cubicBezTo>
                <a:close/>
                <a:moveTo>
                  <a:pt x="313340" y="810550"/>
                </a:moveTo>
                <a:cubicBezTo>
                  <a:pt x="312388" y="810550"/>
                  <a:pt x="312388" y="811502"/>
                  <a:pt x="312388" y="812455"/>
                </a:cubicBezTo>
                <a:cubicBezTo>
                  <a:pt x="307625" y="810550"/>
                  <a:pt x="303815" y="808645"/>
                  <a:pt x="300958" y="806740"/>
                </a:cubicBezTo>
                <a:cubicBezTo>
                  <a:pt x="300958" y="806740"/>
                  <a:pt x="300958" y="806740"/>
                  <a:pt x="301910" y="806740"/>
                </a:cubicBezTo>
                <a:cubicBezTo>
                  <a:pt x="469550" y="659102"/>
                  <a:pt x="649573" y="522895"/>
                  <a:pt x="811498" y="368590"/>
                </a:cubicBezTo>
                <a:cubicBezTo>
                  <a:pt x="813403" y="373352"/>
                  <a:pt x="815308" y="378115"/>
                  <a:pt x="816260" y="383830"/>
                </a:cubicBezTo>
                <a:cubicBezTo>
                  <a:pt x="646715" y="523847"/>
                  <a:pt x="483838" y="671485"/>
                  <a:pt x="313340" y="810550"/>
                </a:cubicBezTo>
                <a:close/>
                <a:moveTo>
                  <a:pt x="801973" y="420025"/>
                </a:moveTo>
                <a:cubicBezTo>
                  <a:pt x="791495" y="427645"/>
                  <a:pt x="779113" y="431455"/>
                  <a:pt x="767683" y="438122"/>
                </a:cubicBezTo>
                <a:cubicBezTo>
                  <a:pt x="767683" y="438122"/>
                  <a:pt x="767683" y="438122"/>
                  <a:pt x="767683" y="438122"/>
                </a:cubicBezTo>
                <a:cubicBezTo>
                  <a:pt x="784828" y="422882"/>
                  <a:pt x="801020" y="407642"/>
                  <a:pt x="817213" y="391450"/>
                </a:cubicBezTo>
                <a:cubicBezTo>
                  <a:pt x="816260" y="402880"/>
                  <a:pt x="811498" y="412405"/>
                  <a:pt x="801973" y="420025"/>
                </a:cubicBezTo>
                <a:close/>
              </a:path>
            </a:pathLst>
          </a:custGeom>
          <a:solidFill>
            <a:srgbClr val="555555">
              <a:alpha val="7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06" name="Google Shape;806;p20"/>
          <p:cNvSpPr/>
          <p:nvPr/>
        </p:nvSpPr>
        <p:spPr bwMode="auto">
          <a:xfrm rot="21236743">
            <a:off x="11358926" y="3157241"/>
            <a:ext cx="2505213" cy="2505214"/>
          </a:xfrm>
          <a:prstGeom prst="ellipse">
            <a:avLst/>
          </a:prstGeom>
          <a:solidFill>
            <a:schemeClr val="lt1"/>
          </a:solidFill>
          <a:ln w="47625" cap="flat" cmpd="sng">
            <a:solidFill>
              <a:srgbClr val="555555">
                <a:alpha val="80784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807" name="Google Shape;807;p20"/>
          <p:cNvGrpSpPr/>
          <p:nvPr/>
        </p:nvGrpSpPr>
        <p:grpSpPr bwMode="auto">
          <a:xfrm rot="212270">
            <a:off x="7505563" y="4129729"/>
            <a:ext cx="3251930" cy="3227194"/>
            <a:chOff x="23139762" y="1771072"/>
            <a:chExt cx="3251930" cy="3227194"/>
          </a:xfrm>
        </p:grpSpPr>
        <p:sp>
          <p:nvSpPr>
            <p:cNvPr id="808" name="Google Shape;808;p20"/>
            <p:cNvSpPr/>
            <p:nvPr/>
          </p:nvSpPr>
          <p:spPr bwMode="auto">
            <a:xfrm>
              <a:off x="23139762" y="1771072"/>
              <a:ext cx="3251930" cy="3227194"/>
            </a:xfrm>
            <a:custGeom>
              <a:avLst/>
              <a:gdLst/>
              <a:ahLst/>
              <a:cxnLst/>
              <a:rect l="l" t="t" r="r" b="b"/>
              <a:pathLst>
                <a:path w="840042" h="833652" extrusionOk="0">
                  <a:moveTo>
                    <a:pt x="808640" y="327632"/>
                  </a:moveTo>
                  <a:cubicBezTo>
                    <a:pt x="788638" y="320965"/>
                    <a:pt x="733393" y="326680"/>
                    <a:pt x="740060" y="293342"/>
                  </a:cubicBezTo>
                  <a:cubicBezTo>
                    <a:pt x="742918" y="278102"/>
                    <a:pt x="759110" y="261910"/>
                    <a:pt x="767683" y="248575"/>
                  </a:cubicBezTo>
                  <a:cubicBezTo>
                    <a:pt x="781018" y="227620"/>
                    <a:pt x="780065" y="206665"/>
                    <a:pt x="766730" y="186662"/>
                  </a:cubicBezTo>
                  <a:cubicBezTo>
                    <a:pt x="743870" y="153325"/>
                    <a:pt x="712438" y="159992"/>
                    <a:pt x="679100" y="167612"/>
                  </a:cubicBezTo>
                  <a:cubicBezTo>
                    <a:pt x="642905" y="175232"/>
                    <a:pt x="649573" y="155230"/>
                    <a:pt x="644810" y="129512"/>
                  </a:cubicBezTo>
                  <a:cubicBezTo>
                    <a:pt x="641000" y="111415"/>
                    <a:pt x="636238" y="95222"/>
                    <a:pt x="626713" y="79982"/>
                  </a:cubicBezTo>
                  <a:cubicBezTo>
                    <a:pt x="611473" y="53312"/>
                    <a:pt x="582898" y="49502"/>
                    <a:pt x="555275" y="57122"/>
                  </a:cubicBezTo>
                  <a:cubicBezTo>
                    <a:pt x="534320" y="62837"/>
                    <a:pt x="500030" y="99985"/>
                    <a:pt x="482885" y="70457"/>
                  </a:cubicBezTo>
                  <a:cubicBezTo>
                    <a:pt x="474313" y="56170"/>
                    <a:pt x="470503" y="40930"/>
                    <a:pt x="461930" y="26642"/>
                  </a:cubicBezTo>
                  <a:cubicBezTo>
                    <a:pt x="446690" y="4735"/>
                    <a:pt x="409543" y="-9553"/>
                    <a:pt x="387635" y="7592"/>
                  </a:cubicBezTo>
                  <a:cubicBezTo>
                    <a:pt x="360013" y="29500"/>
                    <a:pt x="366680" y="97127"/>
                    <a:pt x="321913" y="86650"/>
                  </a:cubicBezTo>
                  <a:cubicBezTo>
                    <a:pt x="279050" y="76172"/>
                    <a:pt x="262858" y="20927"/>
                    <a:pt x="219995" y="51407"/>
                  </a:cubicBezTo>
                  <a:cubicBezTo>
                    <a:pt x="219043" y="51407"/>
                    <a:pt x="218090" y="52360"/>
                    <a:pt x="217138" y="52360"/>
                  </a:cubicBezTo>
                  <a:cubicBezTo>
                    <a:pt x="195230" y="67600"/>
                    <a:pt x="188563" y="88555"/>
                    <a:pt x="188563" y="115225"/>
                  </a:cubicBezTo>
                  <a:cubicBezTo>
                    <a:pt x="188563" y="127607"/>
                    <a:pt x="190468" y="139037"/>
                    <a:pt x="191420" y="151420"/>
                  </a:cubicBezTo>
                  <a:cubicBezTo>
                    <a:pt x="193325" y="180947"/>
                    <a:pt x="149510" y="167612"/>
                    <a:pt x="132365" y="165707"/>
                  </a:cubicBezTo>
                  <a:cubicBezTo>
                    <a:pt x="75215" y="158087"/>
                    <a:pt x="59023" y="199997"/>
                    <a:pt x="76168" y="247622"/>
                  </a:cubicBezTo>
                  <a:cubicBezTo>
                    <a:pt x="86645" y="277150"/>
                    <a:pt x="122840" y="314297"/>
                    <a:pt x="76168" y="325727"/>
                  </a:cubicBezTo>
                  <a:cubicBezTo>
                    <a:pt x="57118" y="330490"/>
                    <a:pt x="34258" y="331442"/>
                    <a:pt x="18065" y="344777"/>
                  </a:cubicBezTo>
                  <a:cubicBezTo>
                    <a:pt x="-17177" y="374305"/>
                    <a:pt x="4730" y="413357"/>
                    <a:pt x="36163" y="434312"/>
                  </a:cubicBezTo>
                  <a:cubicBezTo>
                    <a:pt x="45688" y="440980"/>
                    <a:pt x="56165" y="445742"/>
                    <a:pt x="64738" y="453362"/>
                  </a:cubicBezTo>
                  <a:cubicBezTo>
                    <a:pt x="85693" y="472412"/>
                    <a:pt x="46640" y="500987"/>
                    <a:pt x="34258" y="513370"/>
                  </a:cubicBezTo>
                  <a:cubicBezTo>
                    <a:pt x="15208" y="530515"/>
                    <a:pt x="3778" y="557185"/>
                    <a:pt x="18065" y="581950"/>
                  </a:cubicBezTo>
                  <a:cubicBezTo>
                    <a:pt x="36163" y="610525"/>
                    <a:pt x="60928" y="614335"/>
                    <a:pt x="93313" y="617192"/>
                  </a:cubicBezTo>
                  <a:cubicBezTo>
                    <a:pt x="124745" y="620050"/>
                    <a:pt x="156178" y="640052"/>
                    <a:pt x="134270" y="671485"/>
                  </a:cubicBezTo>
                  <a:cubicBezTo>
                    <a:pt x="124745" y="685772"/>
                    <a:pt x="121888" y="697202"/>
                    <a:pt x="123793" y="713395"/>
                  </a:cubicBezTo>
                  <a:cubicBezTo>
                    <a:pt x="126650" y="741017"/>
                    <a:pt x="152368" y="759115"/>
                    <a:pt x="177133" y="763877"/>
                  </a:cubicBezTo>
                  <a:cubicBezTo>
                    <a:pt x="204755" y="769592"/>
                    <a:pt x="254285" y="712442"/>
                    <a:pt x="273335" y="737207"/>
                  </a:cubicBezTo>
                  <a:cubicBezTo>
                    <a:pt x="286670" y="754352"/>
                    <a:pt x="271430" y="788642"/>
                    <a:pt x="279050" y="809597"/>
                  </a:cubicBezTo>
                  <a:cubicBezTo>
                    <a:pt x="282860" y="821027"/>
                    <a:pt x="292385" y="824837"/>
                    <a:pt x="302863" y="825790"/>
                  </a:cubicBezTo>
                  <a:cubicBezTo>
                    <a:pt x="303815" y="826742"/>
                    <a:pt x="304768" y="827695"/>
                    <a:pt x="306673" y="828647"/>
                  </a:cubicBezTo>
                  <a:cubicBezTo>
                    <a:pt x="326675" y="836267"/>
                    <a:pt x="346678" y="836267"/>
                    <a:pt x="363823" y="821027"/>
                  </a:cubicBezTo>
                  <a:cubicBezTo>
                    <a:pt x="386683" y="800072"/>
                    <a:pt x="400970" y="755305"/>
                    <a:pt x="435260" y="784832"/>
                  </a:cubicBezTo>
                  <a:cubicBezTo>
                    <a:pt x="456215" y="802930"/>
                    <a:pt x="471455" y="835315"/>
                    <a:pt x="505745" y="825790"/>
                  </a:cubicBezTo>
                  <a:cubicBezTo>
                    <a:pt x="543845" y="815312"/>
                    <a:pt x="554323" y="799120"/>
                    <a:pt x="562895" y="761972"/>
                  </a:cubicBezTo>
                  <a:cubicBezTo>
                    <a:pt x="570515" y="728635"/>
                    <a:pt x="592423" y="739112"/>
                    <a:pt x="614330" y="747685"/>
                  </a:cubicBezTo>
                  <a:cubicBezTo>
                    <a:pt x="618140" y="749590"/>
                    <a:pt x="621950" y="750542"/>
                    <a:pt x="625760" y="751495"/>
                  </a:cubicBezTo>
                  <a:cubicBezTo>
                    <a:pt x="625760" y="752447"/>
                    <a:pt x="624808" y="753400"/>
                    <a:pt x="624808" y="754352"/>
                  </a:cubicBezTo>
                  <a:cubicBezTo>
                    <a:pt x="623855" y="757210"/>
                    <a:pt x="628618" y="758162"/>
                    <a:pt x="629570" y="755305"/>
                  </a:cubicBezTo>
                  <a:cubicBezTo>
                    <a:pt x="629570" y="754352"/>
                    <a:pt x="630523" y="753400"/>
                    <a:pt x="631475" y="752447"/>
                  </a:cubicBezTo>
                  <a:cubicBezTo>
                    <a:pt x="639095" y="754352"/>
                    <a:pt x="646715" y="755305"/>
                    <a:pt x="656240" y="754352"/>
                  </a:cubicBezTo>
                  <a:cubicBezTo>
                    <a:pt x="681005" y="752447"/>
                    <a:pt x="703865" y="730540"/>
                    <a:pt x="706723" y="706727"/>
                  </a:cubicBezTo>
                  <a:cubicBezTo>
                    <a:pt x="708628" y="693392"/>
                    <a:pt x="702913" y="680057"/>
                    <a:pt x="700055" y="667675"/>
                  </a:cubicBezTo>
                  <a:cubicBezTo>
                    <a:pt x="701008" y="665770"/>
                    <a:pt x="700055" y="664817"/>
                    <a:pt x="699103" y="662912"/>
                  </a:cubicBezTo>
                  <a:cubicBezTo>
                    <a:pt x="696245" y="648625"/>
                    <a:pt x="698150" y="635290"/>
                    <a:pt x="720058" y="627670"/>
                  </a:cubicBezTo>
                  <a:cubicBezTo>
                    <a:pt x="757205" y="615287"/>
                    <a:pt x="796258" y="609572"/>
                    <a:pt x="814355" y="569567"/>
                  </a:cubicBezTo>
                  <a:cubicBezTo>
                    <a:pt x="825785" y="544802"/>
                    <a:pt x="803878" y="518132"/>
                    <a:pt x="784828" y="503845"/>
                  </a:cubicBezTo>
                  <a:cubicBezTo>
                    <a:pt x="767683" y="494320"/>
                    <a:pt x="761968" y="484795"/>
                    <a:pt x="761968" y="476222"/>
                  </a:cubicBezTo>
                  <a:cubicBezTo>
                    <a:pt x="761968" y="476222"/>
                    <a:pt x="761968" y="475270"/>
                    <a:pt x="762920" y="475270"/>
                  </a:cubicBezTo>
                  <a:cubicBezTo>
                    <a:pt x="763873" y="474317"/>
                    <a:pt x="763873" y="472412"/>
                    <a:pt x="762920" y="471460"/>
                  </a:cubicBezTo>
                  <a:cubicBezTo>
                    <a:pt x="767683" y="454315"/>
                    <a:pt x="792448" y="441932"/>
                    <a:pt x="808640" y="432407"/>
                  </a:cubicBezTo>
                  <a:cubicBezTo>
                    <a:pt x="821023" y="425740"/>
                    <a:pt x="835310" y="410500"/>
                    <a:pt x="838168" y="397165"/>
                  </a:cubicBezTo>
                  <a:cubicBezTo>
                    <a:pt x="843883" y="372400"/>
                    <a:pt x="837215" y="336205"/>
                    <a:pt x="808640" y="327632"/>
                  </a:cubicBezTo>
                  <a:close/>
                  <a:moveTo>
                    <a:pt x="806735" y="360017"/>
                  </a:moveTo>
                  <a:cubicBezTo>
                    <a:pt x="788638" y="375257"/>
                    <a:pt x="770540" y="389545"/>
                    <a:pt x="751490" y="404785"/>
                  </a:cubicBezTo>
                  <a:cubicBezTo>
                    <a:pt x="769588" y="388592"/>
                    <a:pt x="783875" y="369542"/>
                    <a:pt x="804830" y="358112"/>
                  </a:cubicBezTo>
                  <a:cubicBezTo>
                    <a:pt x="805783" y="358112"/>
                    <a:pt x="805783" y="359065"/>
                    <a:pt x="806735" y="360017"/>
                  </a:cubicBezTo>
                  <a:close/>
                  <a:moveTo>
                    <a:pt x="758158" y="229525"/>
                  </a:moveTo>
                  <a:cubicBezTo>
                    <a:pt x="755300" y="240955"/>
                    <a:pt x="747680" y="250480"/>
                    <a:pt x="740060" y="260957"/>
                  </a:cubicBezTo>
                  <a:cubicBezTo>
                    <a:pt x="674338" y="317155"/>
                    <a:pt x="601948" y="368590"/>
                    <a:pt x="541940" y="431455"/>
                  </a:cubicBezTo>
                  <a:cubicBezTo>
                    <a:pt x="541940" y="424787"/>
                    <a:pt x="541940" y="418120"/>
                    <a:pt x="540988" y="410500"/>
                  </a:cubicBezTo>
                  <a:cubicBezTo>
                    <a:pt x="579088" y="378115"/>
                    <a:pt x="615283" y="343825"/>
                    <a:pt x="652430" y="310487"/>
                  </a:cubicBezTo>
                  <a:cubicBezTo>
                    <a:pt x="687673" y="279055"/>
                    <a:pt x="725773" y="250480"/>
                    <a:pt x="760063" y="218095"/>
                  </a:cubicBezTo>
                  <a:cubicBezTo>
                    <a:pt x="760063" y="221905"/>
                    <a:pt x="759110" y="225715"/>
                    <a:pt x="758158" y="229525"/>
                  </a:cubicBezTo>
                  <a:close/>
                  <a:moveTo>
                    <a:pt x="375253" y="533372"/>
                  </a:moveTo>
                  <a:cubicBezTo>
                    <a:pt x="310483" y="520990"/>
                    <a:pt x="293338" y="456220"/>
                    <a:pt x="309530" y="400975"/>
                  </a:cubicBezTo>
                  <a:cubicBezTo>
                    <a:pt x="323818" y="351445"/>
                    <a:pt x="366680" y="318107"/>
                    <a:pt x="415258" y="308582"/>
                  </a:cubicBezTo>
                  <a:cubicBezTo>
                    <a:pt x="416210" y="309535"/>
                    <a:pt x="417163" y="310487"/>
                    <a:pt x="418115" y="310487"/>
                  </a:cubicBezTo>
                  <a:cubicBezTo>
                    <a:pt x="483838" y="320965"/>
                    <a:pt x="524795" y="361922"/>
                    <a:pt x="525748" y="430502"/>
                  </a:cubicBezTo>
                  <a:cubicBezTo>
                    <a:pt x="525748" y="512417"/>
                    <a:pt x="445738" y="546707"/>
                    <a:pt x="375253" y="533372"/>
                  </a:cubicBezTo>
                  <a:close/>
                  <a:moveTo>
                    <a:pt x="451453" y="547660"/>
                  </a:moveTo>
                  <a:cubicBezTo>
                    <a:pt x="444785" y="553375"/>
                    <a:pt x="438118" y="559090"/>
                    <a:pt x="430498" y="563852"/>
                  </a:cubicBezTo>
                  <a:cubicBezTo>
                    <a:pt x="423830" y="568615"/>
                    <a:pt x="400970" y="585760"/>
                    <a:pt x="374300" y="606715"/>
                  </a:cubicBezTo>
                  <a:cubicBezTo>
                    <a:pt x="396208" y="586712"/>
                    <a:pt x="419068" y="566710"/>
                    <a:pt x="442880" y="550517"/>
                  </a:cubicBezTo>
                  <a:cubicBezTo>
                    <a:pt x="445738" y="549565"/>
                    <a:pt x="448595" y="548612"/>
                    <a:pt x="451453" y="547660"/>
                  </a:cubicBezTo>
                  <a:close/>
                  <a:moveTo>
                    <a:pt x="247618" y="561947"/>
                  </a:moveTo>
                  <a:cubicBezTo>
                    <a:pt x="221900" y="585760"/>
                    <a:pt x="195230" y="609572"/>
                    <a:pt x="163798" y="625765"/>
                  </a:cubicBezTo>
                  <a:cubicBezTo>
                    <a:pt x="162845" y="622907"/>
                    <a:pt x="160940" y="621002"/>
                    <a:pt x="159035" y="618145"/>
                  </a:cubicBezTo>
                  <a:cubicBezTo>
                    <a:pt x="206660" y="578140"/>
                    <a:pt x="261905" y="542897"/>
                    <a:pt x="302863" y="497177"/>
                  </a:cubicBezTo>
                  <a:cubicBezTo>
                    <a:pt x="304768" y="500035"/>
                    <a:pt x="306673" y="503845"/>
                    <a:pt x="308578" y="506702"/>
                  </a:cubicBezTo>
                  <a:cubicBezTo>
                    <a:pt x="285718" y="520037"/>
                    <a:pt x="266668" y="543850"/>
                    <a:pt x="247618" y="561947"/>
                  </a:cubicBezTo>
                  <a:close/>
                  <a:moveTo>
                    <a:pt x="313340" y="511465"/>
                  </a:moveTo>
                  <a:cubicBezTo>
                    <a:pt x="315245" y="514322"/>
                    <a:pt x="317150" y="516227"/>
                    <a:pt x="319055" y="518132"/>
                  </a:cubicBezTo>
                  <a:cubicBezTo>
                    <a:pt x="294290" y="537182"/>
                    <a:pt x="270478" y="555280"/>
                    <a:pt x="245713" y="574330"/>
                  </a:cubicBezTo>
                  <a:cubicBezTo>
                    <a:pt x="270478" y="556232"/>
                    <a:pt x="295243" y="534325"/>
                    <a:pt x="313340" y="511465"/>
                  </a:cubicBezTo>
                  <a:close/>
                  <a:moveTo>
                    <a:pt x="165703" y="630527"/>
                  </a:moveTo>
                  <a:cubicBezTo>
                    <a:pt x="185705" y="621955"/>
                    <a:pt x="203803" y="609572"/>
                    <a:pt x="220948" y="595285"/>
                  </a:cubicBezTo>
                  <a:cubicBezTo>
                    <a:pt x="200945" y="611477"/>
                    <a:pt x="181895" y="628622"/>
                    <a:pt x="163798" y="647672"/>
                  </a:cubicBezTo>
                  <a:cubicBezTo>
                    <a:pt x="163798" y="646720"/>
                    <a:pt x="164750" y="645767"/>
                    <a:pt x="164750" y="643862"/>
                  </a:cubicBezTo>
                  <a:cubicBezTo>
                    <a:pt x="166655" y="639100"/>
                    <a:pt x="166655" y="634337"/>
                    <a:pt x="165703" y="630527"/>
                  </a:cubicBezTo>
                  <a:close/>
                  <a:moveTo>
                    <a:pt x="155225" y="613382"/>
                  </a:moveTo>
                  <a:cubicBezTo>
                    <a:pt x="152368" y="610525"/>
                    <a:pt x="148558" y="607667"/>
                    <a:pt x="143795" y="604810"/>
                  </a:cubicBezTo>
                  <a:cubicBezTo>
                    <a:pt x="196183" y="568615"/>
                    <a:pt x="250475" y="531467"/>
                    <a:pt x="297148" y="487652"/>
                  </a:cubicBezTo>
                  <a:cubicBezTo>
                    <a:pt x="298100" y="487652"/>
                    <a:pt x="298100" y="486700"/>
                    <a:pt x="298100" y="485747"/>
                  </a:cubicBezTo>
                  <a:cubicBezTo>
                    <a:pt x="298100" y="486700"/>
                    <a:pt x="299053" y="486700"/>
                    <a:pt x="299053" y="487652"/>
                  </a:cubicBezTo>
                  <a:cubicBezTo>
                    <a:pt x="252380" y="530515"/>
                    <a:pt x="199993" y="568615"/>
                    <a:pt x="155225" y="613382"/>
                  </a:cubicBezTo>
                  <a:close/>
                  <a:moveTo>
                    <a:pt x="147605" y="679105"/>
                  </a:moveTo>
                  <a:cubicBezTo>
                    <a:pt x="151415" y="673390"/>
                    <a:pt x="154273" y="668627"/>
                    <a:pt x="157130" y="662912"/>
                  </a:cubicBezTo>
                  <a:cubicBezTo>
                    <a:pt x="212375" y="616240"/>
                    <a:pt x="268573" y="569567"/>
                    <a:pt x="324770" y="523847"/>
                  </a:cubicBezTo>
                  <a:cubicBezTo>
                    <a:pt x="326675" y="524800"/>
                    <a:pt x="327628" y="526705"/>
                    <a:pt x="329533" y="527657"/>
                  </a:cubicBezTo>
                  <a:cubicBezTo>
                    <a:pt x="257143" y="567662"/>
                    <a:pt x="211423" y="640052"/>
                    <a:pt x="143795" y="686725"/>
                  </a:cubicBezTo>
                  <a:cubicBezTo>
                    <a:pt x="145700" y="683867"/>
                    <a:pt x="146653" y="681962"/>
                    <a:pt x="147605" y="679105"/>
                  </a:cubicBezTo>
                  <a:close/>
                  <a:moveTo>
                    <a:pt x="520033" y="349540"/>
                  </a:moveTo>
                  <a:cubicBezTo>
                    <a:pt x="534320" y="339062"/>
                    <a:pt x="548608" y="328585"/>
                    <a:pt x="561943" y="317155"/>
                  </a:cubicBezTo>
                  <a:cubicBezTo>
                    <a:pt x="548608" y="330490"/>
                    <a:pt x="536225" y="344777"/>
                    <a:pt x="526700" y="361922"/>
                  </a:cubicBezTo>
                  <a:cubicBezTo>
                    <a:pt x="524795" y="358112"/>
                    <a:pt x="522890" y="354302"/>
                    <a:pt x="520033" y="349540"/>
                  </a:cubicBezTo>
                  <a:close/>
                  <a:moveTo>
                    <a:pt x="531463" y="477175"/>
                  </a:moveTo>
                  <a:cubicBezTo>
                    <a:pt x="599090" y="423835"/>
                    <a:pt x="658145" y="360970"/>
                    <a:pt x="726725" y="309535"/>
                  </a:cubicBezTo>
                  <a:cubicBezTo>
                    <a:pt x="728630" y="313345"/>
                    <a:pt x="730535" y="317155"/>
                    <a:pt x="733393" y="320965"/>
                  </a:cubicBezTo>
                  <a:cubicBezTo>
                    <a:pt x="705770" y="340015"/>
                    <a:pt x="681958" y="363827"/>
                    <a:pt x="656240" y="386687"/>
                  </a:cubicBezTo>
                  <a:cubicBezTo>
                    <a:pt x="621950" y="417167"/>
                    <a:pt x="582898" y="441932"/>
                    <a:pt x="546703" y="469555"/>
                  </a:cubicBezTo>
                  <a:cubicBezTo>
                    <a:pt x="540035" y="475270"/>
                    <a:pt x="533368" y="480032"/>
                    <a:pt x="526700" y="485747"/>
                  </a:cubicBezTo>
                  <a:cubicBezTo>
                    <a:pt x="528605" y="482890"/>
                    <a:pt x="529558" y="480985"/>
                    <a:pt x="531463" y="477175"/>
                  </a:cubicBezTo>
                  <a:close/>
                  <a:moveTo>
                    <a:pt x="723868" y="301915"/>
                  </a:moveTo>
                  <a:cubicBezTo>
                    <a:pt x="723868" y="301915"/>
                    <a:pt x="723868" y="301915"/>
                    <a:pt x="723868" y="301915"/>
                  </a:cubicBezTo>
                  <a:cubicBezTo>
                    <a:pt x="657193" y="350492"/>
                    <a:pt x="597185" y="407642"/>
                    <a:pt x="536225" y="463840"/>
                  </a:cubicBezTo>
                  <a:cubicBezTo>
                    <a:pt x="538130" y="457172"/>
                    <a:pt x="540035" y="451457"/>
                    <a:pt x="540988" y="444790"/>
                  </a:cubicBezTo>
                  <a:cubicBezTo>
                    <a:pt x="540988" y="443837"/>
                    <a:pt x="540988" y="441932"/>
                    <a:pt x="541940" y="440027"/>
                  </a:cubicBezTo>
                  <a:cubicBezTo>
                    <a:pt x="600995" y="387640"/>
                    <a:pt x="666718" y="340967"/>
                    <a:pt x="725773" y="287627"/>
                  </a:cubicBezTo>
                  <a:cubicBezTo>
                    <a:pt x="723868" y="292390"/>
                    <a:pt x="723868" y="297152"/>
                    <a:pt x="723868" y="301915"/>
                  </a:cubicBezTo>
                  <a:close/>
                  <a:moveTo>
                    <a:pt x="540035" y="400975"/>
                  </a:moveTo>
                  <a:cubicBezTo>
                    <a:pt x="539083" y="394307"/>
                    <a:pt x="537178" y="386687"/>
                    <a:pt x="534320" y="380020"/>
                  </a:cubicBezTo>
                  <a:cubicBezTo>
                    <a:pt x="557180" y="368590"/>
                    <a:pt x="580040" y="354302"/>
                    <a:pt x="601948" y="339062"/>
                  </a:cubicBezTo>
                  <a:cubicBezTo>
                    <a:pt x="580993" y="360017"/>
                    <a:pt x="560038" y="380972"/>
                    <a:pt x="540035" y="400975"/>
                  </a:cubicBezTo>
                  <a:close/>
                  <a:moveTo>
                    <a:pt x="755300" y="197140"/>
                  </a:moveTo>
                  <a:cubicBezTo>
                    <a:pt x="758158" y="200950"/>
                    <a:pt x="760063" y="205712"/>
                    <a:pt x="761015" y="210475"/>
                  </a:cubicBezTo>
                  <a:cubicBezTo>
                    <a:pt x="743870" y="220952"/>
                    <a:pt x="727678" y="232382"/>
                    <a:pt x="710533" y="244765"/>
                  </a:cubicBezTo>
                  <a:cubicBezTo>
                    <a:pt x="725773" y="228572"/>
                    <a:pt x="740060" y="212380"/>
                    <a:pt x="755300" y="197140"/>
                  </a:cubicBezTo>
                  <a:cubicBezTo>
                    <a:pt x="754348" y="197140"/>
                    <a:pt x="754348" y="197140"/>
                    <a:pt x="755300" y="197140"/>
                  </a:cubicBezTo>
                  <a:close/>
                  <a:moveTo>
                    <a:pt x="744823" y="188567"/>
                  </a:moveTo>
                  <a:cubicBezTo>
                    <a:pt x="746728" y="189520"/>
                    <a:pt x="748633" y="190472"/>
                    <a:pt x="749585" y="192377"/>
                  </a:cubicBezTo>
                  <a:cubicBezTo>
                    <a:pt x="673385" y="250480"/>
                    <a:pt x="615283" y="325727"/>
                    <a:pt x="532415" y="377162"/>
                  </a:cubicBezTo>
                  <a:cubicBezTo>
                    <a:pt x="531463" y="373352"/>
                    <a:pt x="529558" y="370495"/>
                    <a:pt x="527653" y="366685"/>
                  </a:cubicBezTo>
                  <a:cubicBezTo>
                    <a:pt x="527653" y="366685"/>
                    <a:pt x="528605" y="366685"/>
                    <a:pt x="528605" y="365732"/>
                  </a:cubicBezTo>
                  <a:cubicBezTo>
                    <a:pt x="581945" y="291437"/>
                    <a:pt x="675290" y="246670"/>
                    <a:pt x="744823" y="188567"/>
                  </a:cubicBezTo>
                  <a:cubicBezTo>
                    <a:pt x="744823" y="188567"/>
                    <a:pt x="744823" y="188567"/>
                    <a:pt x="744823" y="188567"/>
                  </a:cubicBezTo>
                  <a:close/>
                  <a:moveTo>
                    <a:pt x="726725" y="181900"/>
                  </a:moveTo>
                  <a:cubicBezTo>
                    <a:pt x="726725" y="181900"/>
                    <a:pt x="726725" y="181900"/>
                    <a:pt x="726725" y="181900"/>
                  </a:cubicBezTo>
                  <a:cubicBezTo>
                    <a:pt x="730535" y="181900"/>
                    <a:pt x="733393" y="182852"/>
                    <a:pt x="736250" y="183805"/>
                  </a:cubicBezTo>
                  <a:cubicBezTo>
                    <a:pt x="696245" y="211427"/>
                    <a:pt x="659098" y="241907"/>
                    <a:pt x="620045" y="270482"/>
                  </a:cubicBezTo>
                  <a:cubicBezTo>
                    <a:pt x="619093" y="270482"/>
                    <a:pt x="619093" y="271435"/>
                    <a:pt x="618140" y="271435"/>
                  </a:cubicBezTo>
                  <a:cubicBezTo>
                    <a:pt x="653383" y="241907"/>
                    <a:pt x="689578" y="211427"/>
                    <a:pt x="726725" y="181900"/>
                  </a:cubicBezTo>
                  <a:close/>
                  <a:moveTo>
                    <a:pt x="697198" y="180947"/>
                  </a:moveTo>
                  <a:cubicBezTo>
                    <a:pt x="702913" y="179995"/>
                    <a:pt x="708628" y="179995"/>
                    <a:pt x="714343" y="180947"/>
                  </a:cubicBezTo>
                  <a:cubicBezTo>
                    <a:pt x="673385" y="207617"/>
                    <a:pt x="641000" y="246670"/>
                    <a:pt x="602900" y="276197"/>
                  </a:cubicBezTo>
                  <a:cubicBezTo>
                    <a:pt x="577183" y="296200"/>
                    <a:pt x="535273" y="317155"/>
                    <a:pt x="518128" y="346682"/>
                  </a:cubicBezTo>
                  <a:cubicBezTo>
                    <a:pt x="516223" y="343825"/>
                    <a:pt x="514318" y="341920"/>
                    <a:pt x="512413" y="339062"/>
                  </a:cubicBezTo>
                  <a:cubicBezTo>
                    <a:pt x="569563" y="280960"/>
                    <a:pt x="628618" y="231430"/>
                    <a:pt x="695293" y="184757"/>
                  </a:cubicBezTo>
                  <a:cubicBezTo>
                    <a:pt x="697198" y="183805"/>
                    <a:pt x="697198" y="182852"/>
                    <a:pt x="697198" y="180947"/>
                  </a:cubicBezTo>
                  <a:close/>
                  <a:moveTo>
                    <a:pt x="655288" y="187615"/>
                  </a:moveTo>
                  <a:cubicBezTo>
                    <a:pt x="663860" y="187615"/>
                    <a:pt x="673385" y="185710"/>
                    <a:pt x="681005" y="183805"/>
                  </a:cubicBezTo>
                  <a:cubicBezTo>
                    <a:pt x="616235" y="220000"/>
                    <a:pt x="554323" y="277150"/>
                    <a:pt x="509555" y="335252"/>
                  </a:cubicBezTo>
                  <a:cubicBezTo>
                    <a:pt x="506698" y="331442"/>
                    <a:pt x="503840" y="328585"/>
                    <a:pt x="500983" y="325727"/>
                  </a:cubicBezTo>
                  <a:cubicBezTo>
                    <a:pt x="525748" y="302867"/>
                    <a:pt x="548608" y="280007"/>
                    <a:pt x="573373" y="258100"/>
                  </a:cubicBezTo>
                  <a:cubicBezTo>
                    <a:pt x="599090" y="235240"/>
                    <a:pt x="633380" y="214285"/>
                    <a:pt x="655288" y="187615"/>
                  </a:cubicBezTo>
                  <a:close/>
                  <a:moveTo>
                    <a:pt x="645763" y="185710"/>
                  </a:moveTo>
                  <a:cubicBezTo>
                    <a:pt x="620045" y="201902"/>
                    <a:pt x="597185" y="225715"/>
                    <a:pt x="575278" y="244765"/>
                  </a:cubicBezTo>
                  <a:cubicBezTo>
                    <a:pt x="547655" y="268577"/>
                    <a:pt x="519080" y="293342"/>
                    <a:pt x="497173" y="322870"/>
                  </a:cubicBezTo>
                  <a:cubicBezTo>
                    <a:pt x="494315" y="320012"/>
                    <a:pt x="490505" y="317155"/>
                    <a:pt x="487648" y="315250"/>
                  </a:cubicBezTo>
                  <a:cubicBezTo>
                    <a:pt x="541940" y="275245"/>
                    <a:pt x="592423" y="230477"/>
                    <a:pt x="642905" y="184757"/>
                  </a:cubicBezTo>
                  <a:cubicBezTo>
                    <a:pt x="642905" y="184757"/>
                    <a:pt x="643858" y="185710"/>
                    <a:pt x="645763" y="185710"/>
                  </a:cubicBezTo>
                  <a:close/>
                  <a:moveTo>
                    <a:pt x="633380" y="174280"/>
                  </a:moveTo>
                  <a:cubicBezTo>
                    <a:pt x="634333" y="175232"/>
                    <a:pt x="634333" y="176185"/>
                    <a:pt x="635285" y="177137"/>
                  </a:cubicBezTo>
                  <a:cubicBezTo>
                    <a:pt x="582898" y="219047"/>
                    <a:pt x="534320" y="266672"/>
                    <a:pt x="481933" y="310487"/>
                  </a:cubicBezTo>
                  <a:cubicBezTo>
                    <a:pt x="477170" y="307630"/>
                    <a:pt x="472408" y="304772"/>
                    <a:pt x="467645" y="302867"/>
                  </a:cubicBezTo>
                  <a:cubicBezTo>
                    <a:pt x="523843" y="259052"/>
                    <a:pt x="579088" y="213332"/>
                    <a:pt x="630523" y="163802"/>
                  </a:cubicBezTo>
                  <a:cubicBezTo>
                    <a:pt x="631475" y="168565"/>
                    <a:pt x="632428" y="171422"/>
                    <a:pt x="633380" y="174280"/>
                  </a:cubicBezTo>
                  <a:close/>
                  <a:moveTo>
                    <a:pt x="626713" y="136180"/>
                  </a:moveTo>
                  <a:cubicBezTo>
                    <a:pt x="627665" y="142847"/>
                    <a:pt x="627665" y="149515"/>
                    <a:pt x="628618" y="156182"/>
                  </a:cubicBezTo>
                  <a:cubicBezTo>
                    <a:pt x="627665" y="156182"/>
                    <a:pt x="627665" y="156182"/>
                    <a:pt x="627665" y="157135"/>
                  </a:cubicBezTo>
                  <a:cubicBezTo>
                    <a:pt x="574325" y="206665"/>
                    <a:pt x="516223" y="251432"/>
                    <a:pt x="463835" y="302867"/>
                  </a:cubicBezTo>
                  <a:cubicBezTo>
                    <a:pt x="457168" y="300010"/>
                    <a:pt x="449548" y="298105"/>
                    <a:pt x="442880" y="298105"/>
                  </a:cubicBezTo>
                  <a:cubicBezTo>
                    <a:pt x="472408" y="268577"/>
                    <a:pt x="505745" y="246670"/>
                    <a:pt x="539083" y="222857"/>
                  </a:cubicBezTo>
                  <a:cubicBezTo>
                    <a:pt x="571468" y="197140"/>
                    <a:pt x="594328" y="161897"/>
                    <a:pt x="626713" y="136180"/>
                  </a:cubicBezTo>
                  <a:close/>
                  <a:moveTo>
                    <a:pt x="621950" y="111415"/>
                  </a:moveTo>
                  <a:cubicBezTo>
                    <a:pt x="623855" y="116177"/>
                    <a:pt x="624808" y="120940"/>
                    <a:pt x="625760" y="125702"/>
                  </a:cubicBezTo>
                  <a:cubicBezTo>
                    <a:pt x="588613" y="153325"/>
                    <a:pt x="561943" y="192377"/>
                    <a:pt x="524795" y="220952"/>
                  </a:cubicBezTo>
                  <a:cubicBezTo>
                    <a:pt x="493363" y="244765"/>
                    <a:pt x="459073" y="264767"/>
                    <a:pt x="435260" y="296200"/>
                  </a:cubicBezTo>
                  <a:cubicBezTo>
                    <a:pt x="431450" y="296200"/>
                    <a:pt x="428593" y="296200"/>
                    <a:pt x="424783" y="296200"/>
                  </a:cubicBezTo>
                  <a:cubicBezTo>
                    <a:pt x="424783" y="296200"/>
                    <a:pt x="424783" y="296200"/>
                    <a:pt x="424783" y="296200"/>
                  </a:cubicBezTo>
                  <a:cubicBezTo>
                    <a:pt x="416210" y="295247"/>
                    <a:pt x="407638" y="295247"/>
                    <a:pt x="399065" y="295247"/>
                  </a:cubicBezTo>
                  <a:cubicBezTo>
                    <a:pt x="486695" y="254290"/>
                    <a:pt x="554323" y="176185"/>
                    <a:pt x="620045" y="106652"/>
                  </a:cubicBezTo>
                  <a:cubicBezTo>
                    <a:pt x="620998" y="108557"/>
                    <a:pt x="620998" y="110462"/>
                    <a:pt x="621950" y="111415"/>
                  </a:cubicBezTo>
                  <a:close/>
                  <a:moveTo>
                    <a:pt x="617188" y="100937"/>
                  </a:moveTo>
                  <a:cubicBezTo>
                    <a:pt x="546703" y="173327"/>
                    <a:pt x="477170" y="246670"/>
                    <a:pt x="387635" y="298105"/>
                  </a:cubicBezTo>
                  <a:cubicBezTo>
                    <a:pt x="387635" y="298105"/>
                    <a:pt x="387635" y="298105"/>
                    <a:pt x="387635" y="298105"/>
                  </a:cubicBezTo>
                  <a:cubicBezTo>
                    <a:pt x="381920" y="299057"/>
                    <a:pt x="376205" y="300962"/>
                    <a:pt x="370490" y="302867"/>
                  </a:cubicBezTo>
                  <a:cubicBezTo>
                    <a:pt x="455263" y="237145"/>
                    <a:pt x="538130" y="169517"/>
                    <a:pt x="611473" y="90460"/>
                  </a:cubicBezTo>
                  <a:cubicBezTo>
                    <a:pt x="613378" y="93317"/>
                    <a:pt x="615283" y="97127"/>
                    <a:pt x="617188" y="100937"/>
                  </a:cubicBezTo>
                  <a:close/>
                  <a:moveTo>
                    <a:pt x="574325" y="70457"/>
                  </a:moveTo>
                  <a:cubicBezTo>
                    <a:pt x="492410" y="134275"/>
                    <a:pt x="409543" y="197140"/>
                    <a:pt x="330485" y="264767"/>
                  </a:cubicBezTo>
                  <a:cubicBezTo>
                    <a:pt x="250475" y="332395"/>
                    <a:pt x="166655" y="393355"/>
                    <a:pt x="85693" y="460030"/>
                  </a:cubicBezTo>
                  <a:cubicBezTo>
                    <a:pt x="84740" y="455267"/>
                    <a:pt x="82835" y="450505"/>
                    <a:pt x="79978" y="446695"/>
                  </a:cubicBezTo>
                  <a:cubicBezTo>
                    <a:pt x="161893" y="400975"/>
                    <a:pt x="233330" y="336205"/>
                    <a:pt x="306673" y="276197"/>
                  </a:cubicBezTo>
                  <a:cubicBezTo>
                    <a:pt x="343820" y="245717"/>
                    <a:pt x="382873" y="217142"/>
                    <a:pt x="419068" y="184757"/>
                  </a:cubicBezTo>
                  <a:cubicBezTo>
                    <a:pt x="460978" y="146657"/>
                    <a:pt x="502888" y="108557"/>
                    <a:pt x="553370" y="81887"/>
                  </a:cubicBezTo>
                  <a:cubicBezTo>
                    <a:pt x="557180" y="79982"/>
                    <a:pt x="554323" y="75220"/>
                    <a:pt x="550513" y="76172"/>
                  </a:cubicBezTo>
                  <a:cubicBezTo>
                    <a:pt x="559085" y="72362"/>
                    <a:pt x="566705" y="70457"/>
                    <a:pt x="574325" y="70457"/>
                  </a:cubicBezTo>
                  <a:close/>
                  <a:moveTo>
                    <a:pt x="388588" y="37120"/>
                  </a:moveTo>
                  <a:cubicBezTo>
                    <a:pt x="392398" y="34262"/>
                    <a:pt x="397160" y="31405"/>
                    <a:pt x="400970" y="27595"/>
                  </a:cubicBezTo>
                  <a:cubicBezTo>
                    <a:pt x="405733" y="23785"/>
                    <a:pt x="411448" y="19975"/>
                    <a:pt x="416210" y="16165"/>
                  </a:cubicBezTo>
                  <a:cubicBezTo>
                    <a:pt x="419068" y="16165"/>
                    <a:pt x="422878" y="17117"/>
                    <a:pt x="426688" y="19022"/>
                  </a:cubicBezTo>
                  <a:cubicBezTo>
                    <a:pt x="410495" y="31405"/>
                    <a:pt x="395255" y="44740"/>
                    <a:pt x="379063" y="57122"/>
                  </a:cubicBezTo>
                  <a:cubicBezTo>
                    <a:pt x="381920" y="50455"/>
                    <a:pt x="384778" y="43787"/>
                    <a:pt x="388588" y="37120"/>
                  </a:cubicBezTo>
                  <a:close/>
                  <a:moveTo>
                    <a:pt x="323818" y="103795"/>
                  </a:moveTo>
                  <a:cubicBezTo>
                    <a:pt x="324770" y="103795"/>
                    <a:pt x="326675" y="104747"/>
                    <a:pt x="327628" y="104747"/>
                  </a:cubicBezTo>
                  <a:cubicBezTo>
                    <a:pt x="349535" y="106652"/>
                    <a:pt x="363823" y="97127"/>
                    <a:pt x="372395" y="76172"/>
                  </a:cubicBezTo>
                  <a:cubicBezTo>
                    <a:pt x="373348" y="73315"/>
                    <a:pt x="374300" y="70457"/>
                    <a:pt x="375253" y="67600"/>
                  </a:cubicBezTo>
                  <a:cubicBezTo>
                    <a:pt x="396208" y="57122"/>
                    <a:pt x="419068" y="41882"/>
                    <a:pt x="435260" y="23785"/>
                  </a:cubicBezTo>
                  <a:cubicBezTo>
                    <a:pt x="436213" y="24737"/>
                    <a:pt x="437165" y="25690"/>
                    <a:pt x="439070" y="26642"/>
                  </a:cubicBezTo>
                  <a:cubicBezTo>
                    <a:pt x="396208" y="79982"/>
                    <a:pt x="335248" y="109510"/>
                    <a:pt x="282860" y="151420"/>
                  </a:cubicBezTo>
                  <a:cubicBezTo>
                    <a:pt x="225710" y="197140"/>
                    <a:pt x="176180" y="251432"/>
                    <a:pt x="116173" y="294295"/>
                  </a:cubicBezTo>
                  <a:cubicBezTo>
                    <a:pt x="116173" y="293342"/>
                    <a:pt x="116173" y="293342"/>
                    <a:pt x="116173" y="292390"/>
                  </a:cubicBezTo>
                  <a:cubicBezTo>
                    <a:pt x="115220" y="289532"/>
                    <a:pt x="114268" y="287627"/>
                    <a:pt x="113315" y="284770"/>
                  </a:cubicBezTo>
                  <a:cubicBezTo>
                    <a:pt x="179038" y="218095"/>
                    <a:pt x="250475" y="162850"/>
                    <a:pt x="323818" y="103795"/>
                  </a:cubicBezTo>
                  <a:close/>
                  <a:moveTo>
                    <a:pt x="110458" y="279055"/>
                  </a:moveTo>
                  <a:cubicBezTo>
                    <a:pt x="108553" y="274292"/>
                    <a:pt x="106648" y="270482"/>
                    <a:pt x="104743" y="265720"/>
                  </a:cubicBezTo>
                  <a:cubicBezTo>
                    <a:pt x="119030" y="255242"/>
                    <a:pt x="133318" y="243812"/>
                    <a:pt x="148558" y="233335"/>
                  </a:cubicBezTo>
                  <a:cubicBezTo>
                    <a:pt x="134270" y="247622"/>
                    <a:pt x="121888" y="262862"/>
                    <a:pt x="110458" y="279055"/>
                  </a:cubicBezTo>
                  <a:close/>
                  <a:moveTo>
                    <a:pt x="314293" y="100937"/>
                  </a:moveTo>
                  <a:cubicBezTo>
                    <a:pt x="297148" y="112367"/>
                    <a:pt x="280003" y="123797"/>
                    <a:pt x="261905" y="136180"/>
                  </a:cubicBezTo>
                  <a:cubicBezTo>
                    <a:pt x="275240" y="122845"/>
                    <a:pt x="288575" y="107605"/>
                    <a:pt x="300005" y="92365"/>
                  </a:cubicBezTo>
                  <a:cubicBezTo>
                    <a:pt x="304768" y="97127"/>
                    <a:pt x="308578" y="99032"/>
                    <a:pt x="314293" y="100937"/>
                  </a:cubicBezTo>
                  <a:close/>
                  <a:moveTo>
                    <a:pt x="282860" y="79982"/>
                  </a:moveTo>
                  <a:cubicBezTo>
                    <a:pt x="257143" y="99985"/>
                    <a:pt x="232378" y="122845"/>
                    <a:pt x="208565" y="145705"/>
                  </a:cubicBezTo>
                  <a:cubicBezTo>
                    <a:pt x="208565" y="139990"/>
                    <a:pt x="208565" y="133322"/>
                    <a:pt x="207613" y="126655"/>
                  </a:cubicBezTo>
                  <a:cubicBezTo>
                    <a:pt x="231425" y="111415"/>
                    <a:pt x="257143" y="94270"/>
                    <a:pt x="275240" y="73315"/>
                  </a:cubicBezTo>
                  <a:cubicBezTo>
                    <a:pt x="278098" y="76172"/>
                    <a:pt x="280003" y="78077"/>
                    <a:pt x="282860" y="79982"/>
                  </a:cubicBezTo>
                  <a:close/>
                  <a:moveTo>
                    <a:pt x="225710" y="66647"/>
                  </a:moveTo>
                  <a:cubicBezTo>
                    <a:pt x="227615" y="65695"/>
                    <a:pt x="227615" y="63790"/>
                    <a:pt x="228568" y="62837"/>
                  </a:cubicBezTo>
                  <a:cubicBezTo>
                    <a:pt x="237140" y="59027"/>
                    <a:pt x="243808" y="59027"/>
                    <a:pt x="250475" y="60932"/>
                  </a:cubicBezTo>
                  <a:cubicBezTo>
                    <a:pt x="242855" y="64742"/>
                    <a:pt x="235235" y="72362"/>
                    <a:pt x="229520" y="78077"/>
                  </a:cubicBezTo>
                  <a:cubicBezTo>
                    <a:pt x="222853" y="84745"/>
                    <a:pt x="215233" y="90460"/>
                    <a:pt x="208565" y="97127"/>
                  </a:cubicBezTo>
                  <a:cubicBezTo>
                    <a:pt x="210470" y="84745"/>
                    <a:pt x="215233" y="74267"/>
                    <a:pt x="225710" y="66647"/>
                  </a:cubicBezTo>
                  <a:close/>
                  <a:moveTo>
                    <a:pt x="207613" y="105700"/>
                  </a:moveTo>
                  <a:cubicBezTo>
                    <a:pt x="215233" y="100937"/>
                    <a:pt x="221900" y="95222"/>
                    <a:pt x="229520" y="89507"/>
                  </a:cubicBezTo>
                  <a:cubicBezTo>
                    <a:pt x="239045" y="80935"/>
                    <a:pt x="251428" y="74267"/>
                    <a:pt x="259048" y="63790"/>
                  </a:cubicBezTo>
                  <a:cubicBezTo>
                    <a:pt x="262858" y="65695"/>
                    <a:pt x="265715" y="67600"/>
                    <a:pt x="268573" y="69505"/>
                  </a:cubicBezTo>
                  <a:cubicBezTo>
                    <a:pt x="259048" y="76172"/>
                    <a:pt x="250475" y="84745"/>
                    <a:pt x="241903" y="92365"/>
                  </a:cubicBezTo>
                  <a:cubicBezTo>
                    <a:pt x="230473" y="101890"/>
                    <a:pt x="219043" y="111415"/>
                    <a:pt x="206660" y="119987"/>
                  </a:cubicBezTo>
                  <a:cubicBezTo>
                    <a:pt x="207613" y="115225"/>
                    <a:pt x="207613" y="110462"/>
                    <a:pt x="207613" y="105700"/>
                  </a:cubicBezTo>
                  <a:close/>
                  <a:moveTo>
                    <a:pt x="87598" y="227620"/>
                  </a:moveTo>
                  <a:cubicBezTo>
                    <a:pt x="86645" y="225715"/>
                    <a:pt x="86645" y="223810"/>
                    <a:pt x="85693" y="221905"/>
                  </a:cubicBezTo>
                  <a:cubicBezTo>
                    <a:pt x="85693" y="221905"/>
                    <a:pt x="86645" y="221905"/>
                    <a:pt x="86645" y="220952"/>
                  </a:cubicBezTo>
                  <a:cubicBezTo>
                    <a:pt x="99980" y="209522"/>
                    <a:pt x="113315" y="199997"/>
                    <a:pt x="122840" y="184757"/>
                  </a:cubicBezTo>
                  <a:cubicBezTo>
                    <a:pt x="123793" y="182852"/>
                    <a:pt x="121888" y="181900"/>
                    <a:pt x="119983" y="182852"/>
                  </a:cubicBezTo>
                  <a:cubicBezTo>
                    <a:pt x="107600" y="192377"/>
                    <a:pt x="95218" y="201902"/>
                    <a:pt x="83788" y="213332"/>
                  </a:cubicBezTo>
                  <a:cubicBezTo>
                    <a:pt x="79978" y="179995"/>
                    <a:pt x="109505" y="179995"/>
                    <a:pt x="138080" y="182852"/>
                  </a:cubicBezTo>
                  <a:cubicBezTo>
                    <a:pt x="120935" y="196187"/>
                    <a:pt x="105695" y="214285"/>
                    <a:pt x="87598" y="227620"/>
                  </a:cubicBezTo>
                  <a:cubicBezTo>
                    <a:pt x="87598" y="227620"/>
                    <a:pt x="87598" y="227620"/>
                    <a:pt x="87598" y="227620"/>
                  </a:cubicBezTo>
                  <a:close/>
                  <a:moveTo>
                    <a:pt x="88550" y="231430"/>
                  </a:moveTo>
                  <a:cubicBezTo>
                    <a:pt x="88550" y="231430"/>
                    <a:pt x="89503" y="231430"/>
                    <a:pt x="89503" y="231430"/>
                  </a:cubicBezTo>
                  <a:cubicBezTo>
                    <a:pt x="109505" y="219047"/>
                    <a:pt x="128555" y="202855"/>
                    <a:pt x="144748" y="185710"/>
                  </a:cubicBezTo>
                  <a:cubicBezTo>
                    <a:pt x="145700" y="184757"/>
                    <a:pt x="145700" y="183805"/>
                    <a:pt x="145700" y="182852"/>
                  </a:cubicBezTo>
                  <a:cubicBezTo>
                    <a:pt x="149510" y="182852"/>
                    <a:pt x="154273" y="183805"/>
                    <a:pt x="158083" y="183805"/>
                  </a:cubicBezTo>
                  <a:cubicBezTo>
                    <a:pt x="135223" y="201902"/>
                    <a:pt x="113315" y="221905"/>
                    <a:pt x="94265" y="243812"/>
                  </a:cubicBezTo>
                  <a:cubicBezTo>
                    <a:pt x="92360" y="240955"/>
                    <a:pt x="90455" y="236192"/>
                    <a:pt x="88550" y="231430"/>
                  </a:cubicBezTo>
                  <a:close/>
                  <a:moveTo>
                    <a:pt x="96170" y="248575"/>
                  </a:moveTo>
                  <a:cubicBezTo>
                    <a:pt x="96170" y="248575"/>
                    <a:pt x="96170" y="248575"/>
                    <a:pt x="96170" y="248575"/>
                  </a:cubicBezTo>
                  <a:cubicBezTo>
                    <a:pt x="120935" y="227620"/>
                    <a:pt x="146653" y="207617"/>
                    <a:pt x="170465" y="186662"/>
                  </a:cubicBezTo>
                  <a:cubicBezTo>
                    <a:pt x="170465" y="186662"/>
                    <a:pt x="171418" y="185710"/>
                    <a:pt x="171418" y="185710"/>
                  </a:cubicBezTo>
                  <a:cubicBezTo>
                    <a:pt x="175228" y="185710"/>
                    <a:pt x="178085" y="185710"/>
                    <a:pt x="180943" y="184757"/>
                  </a:cubicBezTo>
                  <a:cubicBezTo>
                    <a:pt x="200945" y="180947"/>
                    <a:pt x="206660" y="169517"/>
                    <a:pt x="208565" y="153325"/>
                  </a:cubicBezTo>
                  <a:cubicBezTo>
                    <a:pt x="237140" y="133322"/>
                    <a:pt x="269525" y="112367"/>
                    <a:pt x="291433" y="85697"/>
                  </a:cubicBezTo>
                  <a:cubicBezTo>
                    <a:pt x="292385" y="86650"/>
                    <a:pt x="293338" y="87602"/>
                    <a:pt x="294290" y="87602"/>
                  </a:cubicBezTo>
                  <a:cubicBezTo>
                    <a:pt x="234283" y="149515"/>
                    <a:pt x="167608" y="202855"/>
                    <a:pt x="102838" y="260005"/>
                  </a:cubicBezTo>
                  <a:cubicBezTo>
                    <a:pt x="99980" y="257147"/>
                    <a:pt x="98075" y="252385"/>
                    <a:pt x="96170" y="248575"/>
                  </a:cubicBezTo>
                  <a:close/>
                  <a:moveTo>
                    <a:pt x="63785" y="343825"/>
                  </a:moveTo>
                  <a:cubicBezTo>
                    <a:pt x="47593" y="358112"/>
                    <a:pt x="33305" y="372400"/>
                    <a:pt x="14255" y="382877"/>
                  </a:cubicBezTo>
                  <a:cubicBezTo>
                    <a:pt x="13303" y="363827"/>
                    <a:pt x="43783" y="349540"/>
                    <a:pt x="63785" y="343825"/>
                  </a:cubicBezTo>
                  <a:close/>
                  <a:moveTo>
                    <a:pt x="25685" y="405737"/>
                  </a:moveTo>
                  <a:cubicBezTo>
                    <a:pt x="19018" y="399070"/>
                    <a:pt x="15208" y="393355"/>
                    <a:pt x="14255" y="387640"/>
                  </a:cubicBezTo>
                  <a:cubicBezTo>
                    <a:pt x="37115" y="378115"/>
                    <a:pt x="62833" y="360970"/>
                    <a:pt x="77120" y="340967"/>
                  </a:cubicBezTo>
                  <a:cubicBezTo>
                    <a:pt x="100933" y="335252"/>
                    <a:pt x="119983" y="325727"/>
                    <a:pt x="116173" y="299057"/>
                  </a:cubicBezTo>
                  <a:cubicBezTo>
                    <a:pt x="177133" y="263815"/>
                    <a:pt x="224758" y="212380"/>
                    <a:pt x="277145" y="166660"/>
                  </a:cubicBezTo>
                  <a:cubicBezTo>
                    <a:pt x="331438" y="119035"/>
                    <a:pt x="398113" y="89507"/>
                    <a:pt x="443833" y="31405"/>
                  </a:cubicBezTo>
                  <a:cubicBezTo>
                    <a:pt x="447643" y="36167"/>
                    <a:pt x="451453" y="40930"/>
                    <a:pt x="453358" y="46645"/>
                  </a:cubicBezTo>
                  <a:cubicBezTo>
                    <a:pt x="452405" y="46645"/>
                    <a:pt x="452405" y="46645"/>
                    <a:pt x="451453" y="46645"/>
                  </a:cubicBezTo>
                  <a:cubicBezTo>
                    <a:pt x="380968" y="98080"/>
                    <a:pt x="315245" y="156182"/>
                    <a:pt x="248570" y="211427"/>
                  </a:cubicBezTo>
                  <a:cubicBezTo>
                    <a:pt x="174275" y="276197"/>
                    <a:pt x="98075" y="336205"/>
                    <a:pt x="21875" y="398117"/>
                  </a:cubicBezTo>
                  <a:cubicBezTo>
                    <a:pt x="19970" y="399070"/>
                    <a:pt x="22828" y="401927"/>
                    <a:pt x="23780" y="400975"/>
                  </a:cubicBezTo>
                  <a:cubicBezTo>
                    <a:pt x="176180" y="299057"/>
                    <a:pt x="315245" y="171422"/>
                    <a:pt x="456215" y="53312"/>
                  </a:cubicBezTo>
                  <a:cubicBezTo>
                    <a:pt x="456215" y="53312"/>
                    <a:pt x="456215" y="53312"/>
                    <a:pt x="456215" y="53312"/>
                  </a:cubicBezTo>
                  <a:cubicBezTo>
                    <a:pt x="458120" y="57122"/>
                    <a:pt x="460025" y="61885"/>
                    <a:pt x="461930" y="66647"/>
                  </a:cubicBezTo>
                  <a:cubicBezTo>
                    <a:pt x="404780" y="122845"/>
                    <a:pt x="338105" y="167612"/>
                    <a:pt x="274288" y="216190"/>
                  </a:cubicBezTo>
                  <a:cubicBezTo>
                    <a:pt x="192373" y="280007"/>
                    <a:pt x="116173" y="348587"/>
                    <a:pt x="32353" y="410500"/>
                  </a:cubicBezTo>
                  <a:cubicBezTo>
                    <a:pt x="29495" y="408595"/>
                    <a:pt x="27590" y="406690"/>
                    <a:pt x="25685" y="405737"/>
                  </a:cubicBezTo>
                  <a:close/>
                  <a:moveTo>
                    <a:pt x="35210" y="412405"/>
                  </a:moveTo>
                  <a:cubicBezTo>
                    <a:pt x="119983" y="362875"/>
                    <a:pt x="192373" y="293342"/>
                    <a:pt x="267620" y="231430"/>
                  </a:cubicBezTo>
                  <a:cubicBezTo>
                    <a:pt x="331438" y="179995"/>
                    <a:pt x="411448" y="136180"/>
                    <a:pt x="463835" y="71410"/>
                  </a:cubicBezTo>
                  <a:cubicBezTo>
                    <a:pt x="465740" y="77125"/>
                    <a:pt x="468598" y="81887"/>
                    <a:pt x="472408" y="85697"/>
                  </a:cubicBezTo>
                  <a:cubicBezTo>
                    <a:pt x="471455" y="85697"/>
                    <a:pt x="470503" y="85697"/>
                    <a:pt x="469550" y="86650"/>
                  </a:cubicBezTo>
                  <a:cubicBezTo>
                    <a:pt x="396208" y="134275"/>
                    <a:pt x="327628" y="193330"/>
                    <a:pt x="261905" y="250480"/>
                  </a:cubicBezTo>
                  <a:cubicBezTo>
                    <a:pt x="222853" y="284770"/>
                    <a:pt x="184753" y="319060"/>
                    <a:pt x="141890" y="349540"/>
                  </a:cubicBezTo>
                  <a:cubicBezTo>
                    <a:pt x="109505" y="372400"/>
                    <a:pt x="78073" y="395260"/>
                    <a:pt x="49498" y="421930"/>
                  </a:cubicBezTo>
                  <a:cubicBezTo>
                    <a:pt x="44735" y="419072"/>
                    <a:pt x="39973" y="416215"/>
                    <a:pt x="35210" y="412405"/>
                  </a:cubicBezTo>
                  <a:close/>
                  <a:moveTo>
                    <a:pt x="63785" y="431455"/>
                  </a:moveTo>
                  <a:cubicBezTo>
                    <a:pt x="60928" y="429550"/>
                    <a:pt x="57118" y="426692"/>
                    <a:pt x="54260" y="424787"/>
                  </a:cubicBezTo>
                  <a:cubicBezTo>
                    <a:pt x="119983" y="369542"/>
                    <a:pt x="192373" y="324775"/>
                    <a:pt x="257143" y="267625"/>
                  </a:cubicBezTo>
                  <a:cubicBezTo>
                    <a:pt x="325723" y="206665"/>
                    <a:pt x="398113" y="143800"/>
                    <a:pt x="474313" y="93317"/>
                  </a:cubicBezTo>
                  <a:cubicBezTo>
                    <a:pt x="476218" y="92365"/>
                    <a:pt x="476218" y="90460"/>
                    <a:pt x="476218" y="88555"/>
                  </a:cubicBezTo>
                  <a:cubicBezTo>
                    <a:pt x="477170" y="89507"/>
                    <a:pt x="479075" y="91412"/>
                    <a:pt x="480028" y="92365"/>
                  </a:cubicBezTo>
                  <a:cubicBezTo>
                    <a:pt x="483838" y="94270"/>
                    <a:pt x="486695" y="96175"/>
                    <a:pt x="490505" y="97127"/>
                  </a:cubicBezTo>
                  <a:cubicBezTo>
                    <a:pt x="409543" y="138085"/>
                    <a:pt x="348583" y="211427"/>
                    <a:pt x="275240" y="262862"/>
                  </a:cubicBezTo>
                  <a:cubicBezTo>
                    <a:pt x="202850" y="315250"/>
                    <a:pt x="122840" y="363827"/>
                    <a:pt x="63785" y="431455"/>
                  </a:cubicBezTo>
                  <a:close/>
                  <a:moveTo>
                    <a:pt x="67595" y="434312"/>
                  </a:moveTo>
                  <a:cubicBezTo>
                    <a:pt x="138080" y="370495"/>
                    <a:pt x="215233" y="318107"/>
                    <a:pt x="292385" y="262862"/>
                  </a:cubicBezTo>
                  <a:cubicBezTo>
                    <a:pt x="364775" y="210475"/>
                    <a:pt x="424783" y="141895"/>
                    <a:pt x="501935" y="97127"/>
                  </a:cubicBezTo>
                  <a:cubicBezTo>
                    <a:pt x="515270" y="96175"/>
                    <a:pt x="527653" y="88555"/>
                    <a:pt x="539083" y="81887"/>
                  </a:cubicBezTo>
                  <a:cubicBezTo>
                    <a:pt x="542893" y="79982"/>
                    <a:pt x="545750" y="78077"/>
                    <a:pt x="549560" y="76172"/>
                  </a:cubicBezTo>
                  <a:cubicBezTo>
                    <a:pt x="470503" y="119035"/>
                    <a:pt x="405733" y="185710"/>
                    <a:pt x="335248" y="240955"/>
                  </a:cubicBezTo>
                  <a:cubicBezTo>
                    <a:pt x="248570" y="308582"/>
                    <a:pt x="168560" y="382877"/>
                    <a:pt x="75215" y="440027"/>
                  </a:cubicBezTo>
                  <a:cubicBezTo>
                    <a:pt x="74263" y="439075"/>
                    <a:pt x="73310" y="438122"/>
                    <a:pt x="72358" y="437170"/>
                  </a:cubicBezTo>
                  <a:cubicBezTo>
                    <a:pt x="70453" y="437170"/>
                    <a:pt x="68548" y="435265"/>
                    <a:pt x="67595" y="434312"/>
                  </a:cubicBezTo>
                  <a:close/>
                  <a:moveTo>
                    <a:pt x="85693" y="464792"/>
                  </a:moveTo>
                  <a:cubicBezTo>
                    <a:pt x="86645" y="464792"/>
                    <a:pt x="86645" y="464792"/>
                    <a:pt x="87598" y="464792"/>
                  </a:cubicBezTo>
                  <a:cubicBezTo>
                    <a:pt x="168560" y="404785"/>
                    <a:pt x="248570" y="348587"/>
                    <a:pt x="324770" y="281912"/>
                  </a:cubicBezTo>
                  <a:cubicBezTo>
                    <a:pt x="409543" y="208570"/>
                    <a:pt x="499078" y="141895"/>
                    <a:pt x="586708" y="72362"/>
                  </a:cubicBezTo>
                  <a:cubicBezTo>
                    <a:pt x="588613" y="73315"/>
                    <a:pt x="591470" y="74267"/>
                    <a:pt x="593375" y="75220"/>
                  </a:cubicBezTo>
                  <a:cubicBezTo>
                    <a:pt x="557180" y="110462"/>
                    <a:pt x="515270" y="139037"/>
                    <a:pt x="478123" y="174280"/>
                  </a:cubicBezTo>
                  <a:cubicBezTo>
                    <a:pt x="429545" y="220952"/>
                    <a:pt x="375253" y="260005"/>
                    <a:pt x="320960" y="299057"/>
                  </a:cubicBezTo>
                  <a:cubicBezTo>
                    <a:pt x="226663" y="368590"/>
                    <a:pt x="134270" y="443837"/>
                    <a:pt x="47593" y="522895"/>
                  </a:cubicBezTo>
                  <a:cubicBezTo>
                    <a:pt x="63785" y="505750"/>
                    <a:pt x="86645" y="485747"/>
                    <a:pt x="85693" y="464792"/>
                  </a:cubicBezTo>
                  <a:close/>
                  <a:moveTo>
                    <a:pt x="37115" y="538135"/>
                  </a:moveTo>
                  <a:cubicBezTo>
                    <a:pt x="37115" y="538135"/>
                    <a:pt x="37115" y="538135"/>
                    <a:pt x="37115" y="538135"/>
                  </a:cubicBezTo>
                  <a:cubicBezTo>
                    <a:pt x="141890" y="462887"/>
                    <a:pt x="236188" y="375257"/>
                    <a:pt x="340010" y="298105"/>
                  </a:cubicBezTo>
                  <a:cubicBezTo>
                    <a:pt x="386683" y="263815"/>
                    <a:pt x="432403" y="230477"/>
                    <a:pt x="475265" y="190472"/>
                  </a:cubicBezTo>
                  <a:cubicBezTo>
                    <a:pt x="515270" y="153325"/>
                    <a:pt x="566705" y="119987"/>
                    <a:pt x="600043" y="77125"/>
                  </a:cubicBezTo>
                  <a:cubicBezTo>
                    <a:pt x="602900" y="79030"/>
                    <a:pt x="605758" y="81887"/>
                    <a:pt x="607663" y="84745"/>
                  </a:cubicBezTo>
                  <a:cubicBezTo>
                    <a:pt x="521938" y="179042"/>
                    <a:pt x="415258" y="257147"/>
                    <a:pt x="314293" y="334300"/>
                  </a:cubicBezTo>
                  <a:cubicBezTo>
                    <a:pt x="266668" y="370495"/>
                    <a:pt x="219043" y="405737"/>
                    <a:pt x="173323" y="443837"/>
                  </a:cubicBezTo>
                  <a:cubicBezTo>
                    <a:pt x="148558" y="464792"/>
                    <a:pt x="126650" y="488605"/>
                    <a:pt x="99980" y="507655"/>
                  </a:cubicBezTo>
                  <a:cubicBezTo>
                    <a:pt x="78073" y="522895"/>
                    <a:pt x="55213" y="536230"/>
                    <a:pt x="35210" y="555280"/>
                  </a:cubicBezTo>
                  <a:cubicBezTo>
                    <a:pt x="34258" y="549565"/>
                    <a:pt x="35210" y="543850"/>
                    <a:pt x="37115" y="538135"/>
                  </a:cubicBezTo>
                  <a:close/>
                  <a:moveTo>
                    <a:pt x="36163" y="562900"/>
                  </a:moveTo>
                  <a:cubicBezTo>
                    <a:pt x="36163" y="562900"/>
                    <a:pt x="36163" y="562900"/>
                    <a:pt x="36163" y="562900"/>
                  </a:cubicBezTo>
                  <a:cubicBezTo>
                    <a:pt x="79025" y="525752"/>
                    <a:pt x="126650" y="498130"/>
                    <a:pt x="168560" y="460030"/>
                  </a:cubicBezTo>
                  <a:cubicBezTo>
                    <a:pt x="207613" y="423835"/>
                    <a:pt x="251428" y="392402"/>
                    <a:pt x="294290" y="360970"/>
                  </a:cubicBezTo>
                  <a:cubicBezTo>
                    <a:pt x="211423" y="434312"/>
                    <a:pt x="130460" y="508607"/>
                    <a:pt x="41878" y="574330"/>
                  </a:cubicBezTo>
                  <a:cubicBezTo>
                    <a:pt x="39020" y="570520"/>
                    <a:pt x="37115" y="566710"/>
                    <a:pt x="36163" y="562900"/>
                  </a:cubicBezTo>
                  <a:close/>
                  <a:moveTo>
                    <a:pt x="53308" y="586712"/>
                  </a:moveTo>
                  <a:cubicBezTo>
                    <a:pt x="50450" y="583855"/>
                    <a:pt x="47593" y="580997"/>
                    <a:pt x="44735" y="578140"/>
                  </a:cubicBezTo>
                  <a:cubicBezTo>
                    <a:pt x="139985" y="515275"/>
                    <a:pt x="224758" y="435265"/>
                    <a:pt x="308578" y="358112"/>
                  </a:cubicBezTo>
                  <a:cubicBezTo>
                    <a:pt x="302863" y="367637"/>
                    <a:pt x="299053" y="378115"/>
                    <a:pt x="295243" y="388592"/>
                  </a:cubicBezTo>
                  <a:cubicBezTo>
                    <a:pt x="295243" y="388592"/>
                    <a:pt x="295243" y="388592"/>
                    <a:pt x="294290" y="388592"/>
                  </a:cubicBezTo>
                  <a:cubicBezTo>
                    <a:pt x="209518" y="448600"/>
                    <a:pt x="132365" y="517180"/>
                    <a:pt x="53308" y="583855"/>
                  </a:cubicBezTo>
                  <a:cubicBezTo>
                    <a:pt x="53308" y="584807"/>
                    <a:pt x="53308" y="585760"/>
                    <a:pt x="53308" y="586712"/>
                  </a:cubicBezTo>
                  <a:close/>
                  <a:moveTo>
                    <a:pt x="92360" y="598142"/>
                  </a:moveTo>
                  <a:cubicBezTo>
                    <a:pt x="88550" y="598142"/>
                    <a:pt x="85693" y="598142"/>
                    <a:pt x="81883" y="597190"/>
                  </a:cubicBezTo>
                  <a:cubicBezTo>
                    <a:pt x="72358" y="596237"/>
                    <a:pt x="63785" y="593380"/>
                    <a:pt x="57118" y="588617"/>
                  </a:cubicBezTo>
                  <a:cubicBezTo>
                    <a:pt x="57118" y="588617"/>
                    <a:pt x="58070" y="588617"/>
                    <a:pt x="58070" y="588617"/>
                  </a:cubicBezTo>
                  <a:cubicBezTo>
                    <a:pt x="138080" y="528610"/>
                    <a:pt x="212375" y="460982"/>
                    <a:pt x="292385" y="401927"/>
                  </a:cubicBezTo>
                  <a:cubicBezTo>
                    <a:pt x="292385" y="403832"/>
                    <a:pt x="291433" y="405737"/>
                    <a:pt x="291433" y="407642"/>
                  </a:cubicBezTo>
                  <a:cubicBezTo>
                    <a:pt x="258095" y="437170"/>
                    <a:pt x="222853" y="463840"/>
                    <a:pt x="188563" y="492415"/>
                  </a:cubicBezTo>
                  <a:cubicBezTo>
                    <a:pt x="148558" y="525752"/>
                    <a:pt x="102838" y="552422"/>
                    <a:pt x="67595" y="590522"/>
                  </a:cubicBezTo>
                  <a:cubicBezTo>
                    <a:pt x="65690" y="592427"/>
                    <a:pt x="68548" y="596237"/>
                    <a:pt x="71405" y="594332"/>
                  </a:cubicBezTo>
                  <a:cubicBezTo>
                    <a:pt x="141890" y="533372"/>
                    <a:pt x="221900" y="483842"/>
                    <a:pt x="289528" y="420025"/>
                  </a:cubicBezTo>
                  <a:cubicBezTo>
                    <a:pt x="288575" y="425740"/>
                    <a:pt x="288575" y="432407"/>
                    <a:pt x="288575" y="438122"/>
                  </a:cubicBezTo>
                  <a:cubicBezTo>
                    <a:pt x="216185" y="481937"/>
                    <a:pt x="159988" y="547660"/>
                    <a:pt x="92360" y="598142"/>
                  </a:cubicBezTo>
                  <a:close/>
                  <a:moveTo>
                    <a:pt x="118078" y="599095"/>
                  </a:moveTo>
                  <a:cubicBezTo>
                    <a:pt x="113315" y="599095"/>
                    <a:pt x="108553" y="599095"/>
                    <a:pt x="103790" y="599095"/>
                  </a:cubicBezTo>
                  <a:cubicBezTo>
                    <a:pt x="102838" y="599095"/>
                    <a:pt x="100933" y="599095"/>
                    <a:pt x="99980" y="599095"/>
                  </a:cubicBezTo>
                  <a:cubicBezTo>
                    <a:pt x="168560" y="556232"/>
                    <a:pt x="220948" y="491462"/>
                    <a:pt x="289528" y="448600"/>
                  </a:cubicBezTo>
                  <a:cubicBezTo>
                    <a:pt x="289528" y="451457"/>
                    <a:pt x="290480" y="454315"/>
                    <a:pt x="290480" y="458125"/>
                  </a:cubicBezTo>
                  <a:cubicBezTo>
                    <a:pt x="289528" y="458125"/>
                    <a:pt x="288575" y="458125"/>
                    <a:pt x="287623" y="459077"/>
                  </a:cubicBezTo>
                  <a:cubicBezTo>
                    <a:pt x="236188" y="509560"/>
                    <a:pt x="173323" y="551470"/>
                    <a:pt x="118078" y="598142"/>
                  </a:cubicBezTo>
                  <a:cubicBezTo>
                    <a:pt x="118078" y="598142"/>
                    <a:pt x="118078" y="599095"/>
                    <a:pt x="118078" y="599095"/>
                  </a:cubicBezTo>
                  <a:close/>
                  <a:moveTo>
                    <a:pt x="139033" y="602905"/>
                  </a:moveTo>
                  <a:cubicBezTo>
                    <a:pt x="133318" y="600047"/>
                    <a:pt x="127603" y="600047"/>
                    <a:pt x="120935" y="599095"/>
                  </a:cubicBezTo>
                  <a:cubicBezTo>
                    <a:pt x="179038" y="560995"/>
                    <a:pt x="244760" y="519085"/>
                    <a:pt x="292385" y="466697"/>
                  </a:cubicBezTo>
                  <a:cubicBezTo>
                    <a:pt x="293338" y="472412"/>
                    <a:pt x="295243" y="477175"/>
                    <a:pt x="297148" y="481937"/>
                  </a:cubicBezTo>
                  <a:cubicBezTo>
                    <a:pt x="296195" y="480985"/>
                    <a:pt x="295243" y="480985"/>
                    <a:pt x="293338" y="481937"/>
                  </a:cubicBezTo>
                  <a:cubicBezTo>
                    <a:pt x="240950" y="520037"/>
                    <a:pt x="189515" y="561947"/>
                    <a:pt x="139033" y="602905"/>
                  </a:cubicBezTo>
                  <a:close/>
                  <a:moveTo>
                    <a:pt x="142843" y="691487"/>
                  </a:moveTo>
                  <a:cubicBezTo>
                    <a:pt x="217138" y="652435"/>
                    <a:pt x="264763" y="577187"/>
                    <a:pt x="335248" y="532420"/>
                  </a:cubicBezTo>
                  <a:cubicBezTo>
                    <a:pt x="339058" y="535277"/>
                    <a:pt x="343820" y="538135"/>
                    <a:pt x="348583" y="540040"/>
                  </a:cubicBezTo>
                  <a:cubicBezTo>
                    <a:pt x="309530" y="563852"/>
                    <a:pt x="278098" y="601952"/>
                    <a:pt x="240950" y="629575"/>
                  </a:cubicBezTo>
                  <a:cubicBezTo>
                    <a:pt x="206660" y="655292"/>
                    <a:pt x="172370" y="680057"/>
                    <a:pt x="142843" y="711490"/>
                  </a:cubicBezTo>
                  <a:cubicBezTo>
                    <a:pt x="141890" y="704822"/>
                    <a:pt x="141890" y="698155"/>
                    <a:pt x="142843" y="691487"/>
                  </a:cubicBezTo>
                  <a:close/>
                  <a:moveTo>
                    <a:pt x="145700" y="717205"/>
                  </a:moveTo>
                  <a:cubicBezTo>
                    <a:pt x="179038" y="682915"/>
                    <a:pt x="218090" y="656245"/>
                    <a:pt x="257143" y="628622"/>
                  </a:cubicBezTo>
                  <a:cubicBezTo>
                    <a:pt x="292385" y="602905"/>
                    <a:pt x="320008" y="570520"/>
                    <a:pt x="354298" y="544802"/>
                  </a:cubicBezTo>
                  <a:cubicBezTo>
                    <a:pt x="355250" y="543850"/>
                    <a:pt x="355250" y="542897"/>
                    <a:pt x="355250" y="542897"/>
                  </a:cubicBezTo>
                  <a:cubicBezTo>
                    <a:pt x="357155" y="543850"/>
                    <a:pt x="360013" y="544802"/>
                    <a:pt x="362870" y="545755"/>
                  </a:cubicBezTo>
                  <a:cubicBezTo>
                    <a:pt x="329533" y="563852"/>
                    <a:pt x="304768" y="593380"/>
                    <a:pt x="275240" y="618145"/>
                  </a:cubicBezTo>
                  <a:cubicBezTo>
                    <a:pt x="233330" y="654340"/>
                    <a:pt x="190468" y="689582"/>
                    <a:pt x="150463" y="727682"/>
                  </a:cubicBezTo>
                  <a:cubicBezTo>
                    <a:pt x="148558" y="724825"/>
                    <a:pt x="146653" y="721015"/>
                    <a:pt x="145700" y="717205"/>
                  </a:cubicBezTo>
                  <a:close/>
                  <a:moveTo>
                    <a:pt x="152368" y="732445"/>
                  </a:moveTo>
                  <a:cubicBezTo>
                    <a:pt x="186658" y="703870"/>
                    <a:pt x="220948" y="675295"/>
                    <a:pt x="254285" y="645767"/>
                  </a:cubicBezTo>
                  <a:cubicBezTo>
                    <a:pt x="291433" y="614335"/>
                    <a:pt x="325723" y="573377"/>
                    <a:pt x="368585" y="549565"/>
                  </a:cubicBezTo>
                  <a:cubicBezTo>
                    <a:pt x="369538" y="549565"/>
                    <a:pt x="369538" y="548612"/>
                    <a:pt x="369538" y="547660"/>
                  </a:cubicBezTo>
                  <a:cubicBezTo>
                    <a:pt x="373348" y="548612"/>
                    <a:pt x="377158" y="549565"/>
                    <a:pt x="380968" y="550517"/>
                  </a:cubicBezTo>
                  <a:cubicBezTo>
                    <a:pt x="381920" y="550517"/>
                    <a:pt x="383825" y="550517"/>
                    <a:pt x="384778" y="551470"/>
                  </a:cubicBezTo>
                  <a:cubicBezTo>
                    <a:pt x="302863" y="601952"/>
                    <a:pt x="235235" y="673390"/>
                    <a:pt x="157130" y="730540"/>
                  </a:cubicBezTo>
                  <a:cubicBezTo>
                    <a:pt x="153320" y="733397"/>
                    <a:pt x="156178" y="738160"/>
                    <a:pt x="159988" y="737207"/>
                  </a:cubicBezTo>
                  <a:cubicBezTo>
                    <a:pt x="161893" y="737207"/>
                    <a:pt x="162845" y="737207"/>
                    <a:pt x="164750" y="736255"/>
                  </a:cubicBezTo>
                  <a:cubicBezTo>
                    <a:pt x="165703" y="736255"/>
                    <a:pt x="166655" y="735302"/>
                    <a:pt x="166655" y="734350"/>
                  </a:cubicBezTo>
                  <a:cubicBezTo>
                    <a:pt x="167608" y="734350"/>
                    <a:pt x="167608" y="733397"/>
                    <a:pt x="168560" y="733397"/>
                  </a:cubicBezTo>
                  <a:cubicBezTo>
                    <a:pt x="173323" y="731492"/>
                    <a:pt x="185705" y="720062"/>
                    <a:pt x="186658" y="719110"/>
                  </a:cubicBezTo>
                  <a:cubicBezTo>
                    <a:pt x="206660" y="702917"/>
                    <a:pt x="225710" y="686725"/>
                    <a:pt x="245713" y="670532"/>
                  </a:cubicBezTo>
                  <a:cubicBezTo>
                    <a:pt x="292385" y="631480"/>
                    <a:pt x="340963" y="594332"/>
                    <a:pt x="389540" y="557185"/>
                  </a:cubicBezTo>
                  <a:cubicBezTo>
                    <a:pt x="390493" y="556232"/>
                    <a:pt x="391445" y="554327"/>
                    <a:pt x="390493" y="553375"/>
                  </a:cubicBezTo>
                  <a:cubicBezTo>
                    <a:pt x="398113" y="554327"/>
                    <a:pt x="405733" y="554327"/>
                    <a:pt x="412400" y="554327"/>
                  </a:cubicBezTo>
                  <a:cubicBezTo>
                    <a:pt x="367633" y="584807"/>
                    <a:pt x="324770" y="620050"/>
                    <a:pt x="282860" y="653387"/>
                  </a:cubicBezTo>
                  <a:cubicBezTo>
                    <a:pt x="245713" y="682915"/>
                    <a:pt x="193325" y="706727"/>
                    <a:pt x="164750" y="745780"/>
                  </a:cubicBezTo>
                  <a:cubicBezTo>
                    <a:pt x="160940" y="742922"/>
                    <a:pt x="156178" y="738160"/>
                    <a:pt x="152368" y="732445"/>
                  </a:cubicBezTo>
                  <a:close/>
                  <a:moveTo>
                    <a:pt x="202850" y="741970"/>
                  </a:moveTo>
                  <a:cubicBezTo>
                    <a:pt x="191420" y="750542"/>
                    <a:pt x="179990" y="751495"/>
                    <a:pt x="171418" y="747685"/>
                  </a:cubicBezTo>
                  <a:cubicBezTo>
                    <a:pt x="202850" y="717205"/>
                    <a:pt x="244760" y="696250"/>
                    <a:pt x="279050" y="668627"/>
                  </a:cubicBezTo>
                  <a:cubicBezTo>
                    <a:pt x="316198" y="640052"/>
                    <a:pt x="351440" y="608620"/>
                    <a:pt x="388588" y="580045"/>
                  </a:cubicBezTo>
                  <a:cubicBezTo>
                    <a:pt x="324770" y="634337"/>
                    <a:pt x="268573" y="700060"/>
                    <a:pt x="194278" y="741017"/>
                  </a:cubicBezTo>
                  <a:cubicBezTo>
                    <a:pt x="192373" y="741970"/>
                    <a:pt x="194278" y="744827"/>
                    <a:pt x="196183" y="743875"/>
                  </a:cubicBezTo>
                  <a:cubicBezTo>
                    <a:pt x="200945" y="741970"/>
                    <a:pt x="205708" y="739112"/>
                    <a:pt x="210470" y="737207"/>
                  </a:cubicBezTo>
                  <a:cubicBezTo>
                    <a:pt x="207613" y="739112"/>
                    <a:pt x="205708" y="741017"/>
                    <a:pt x="202850" y="741970"/>
                  </a:cubicBezTo>
                  <a:close/>
                  <a:moveTo>
                    <a:pt x="266668" y="714347"/>
                  </a:moveTo>
                  <a:cubicBezTo>
                    <a:pt x="260953" y="712442"/>
                    <a:pt x="256190" y="711490"/>
                    <a:pt x="250475" y="713395"/>
                  </a:cubicBezTo>
                  <a:cubicBezTo>
                    <a:pt x="260953" y="705775"/>
                    <a:pt x="271430" y="698155"/>
                    <a:pt x="280955" y="690535"/>
                  </a:cubicBezTo>
                  <a:cubicBezTo>
                    <a:pt x="272383" y="701965"/>
                    <a:pt x="267620" y="710537"/>
                    <a:pt x="270478" y="717205"/>
                  </a:cubicBezTo>
                  <a:cubicBezTo>
                    <a:pt x="268573" y="716252"/>
                    <a:pt x="267620" y="715300"/>
                    <a:pt x="266668" y="714347"/>
                  </a:cubicBezTo>
                  <a:close/>
                  <a:moveTo>
                    <a:pt x="272383" y="718157"/>
                  </a:moveTo>
                  <a:cubicBezTo>
                    <a:pt x="281908" y="694345"/>
                    <a:pt x="311435" y="674342"/>
                    <a:pt x="330485" y="658150"/>
                  </a:cubicBezTo>
                  <a:cubicBezTo>
                    <a:pt x="367633" y="625765"/>
                    <a:pt x="405733" y="596237"/>
                    <a:pt x="443833" y="565757"/>
                  </a:cubicBezTo>
                  <a:cubicBezTo>
                    <a:pt x="456215" y="555280"/>
                    <a:pt x="468598" y="545755"/>
                    <a:pt x="481933" y="535277"/>
                  </a:cubicBezTo>
                  <a:cubicBezTo>
                    <a:pt x="491458" y="529562"/>
                    <a:pt x="500983" y="521942"/>
                    <a:pt x="508603" y="513370"/>
                  </a:cubicBezTo>
                  <a:cubicBezTo>
                    <a:pt x="519080" y="504797"/>
                    <a:pt x="530510" y="495272"/>
                    <a:pt x="540988" y="486700"/>
                  </a:cubicBezTo>
                  <a:cubicBezTo>
                    <a:pt x="573373" y="460982"/>
                    <a:pt x="607663" y="438122"/>
                    <a:pt x="640048" y="412405"/>
                  </a:cubicBezTo>
                  <a:cubicBezTo>
                    <a:pt x="674338" y="384782"/>
                    <a:pt x="702913" y="352397"/>
                    <a:pt x="738155" y="327632"/>
                  </a:cubicBezTo>
                  <a:cubicBezTo>
                    <a:pt x="741013" y="330490"/>
                    <a:pt x="745775" y="332395"/>
                    <a:pt x="749585" y="334300"/>
                  </a:cubicBezTo>
                  <a:cubicBezTo>
                    <a:pt x="709580" y="357160"/>
                    <a:pt x="675290" y="386687"/>
                    <a:pt x="641000" y="417167"/>
                  </a:cubicBezTo>
                  <a:cubicBezTo>
                    <a:pt x="597185" y="456220"/>
                    <a:pt x="550513" y="492415"/>
                    <a:pt x="505745" y="531467"/>
                  </a:cubicBezTo>
                  <a:cubicBezTo>
                    <a:pt x="433355" y="595285"/>
                    <a:pt x="334295" y="644815"/>
                    <a:pt x="280955" y="727682"/>
                  </a:cubicBezTo>
                  <a:cubicBezTo>
                    <a:pt x="279050" y="722920"/>
                    <a:pt x="276193" y="720062"/>
                    <a:pt x="272383" y="718157"/>
                  </a:cubicBezTo>
                  <a:close/>
                  <a:moveTo>
                    <a:pt x="284765" y="731492"/>
                  </a:moveTo>
                  <a:cubicBezTo>
                    <a:pt x="284765" y="731492"/>
                    <a:pt x="284765" y="731492"/>
                    <a:pt x="284765" y="731492"/>
                  </a:cubicBezTo>
                  <a:cubicBezTo>
                    <a:pt x="343820" y="650530"/>
                    <a:pt x="438118" y="601000"/>
                    <a:pt x="512413" y="536230"/>
                  </a:cubicBezTo>
                  <a:cubicBezTo>
                    <a:pt x="549560" y="503845"/>
                    <a:pt x="588613" y="474317"/>
                    <a:pt x="625760" y="441932"/>
                  </a:cubicBezTo>
                  <a:cubicBezTo>
                    <a:pt x="668623" y="404785"/>
                    <a:pt x="710533" y="365732"/>
                    <a:pt x="759110" y="336205"/>
                  </a:cubicBezTo>
                  <a:cubicBezTo>
                    <a:pt x="761968" y="337157"/>
                    <a:pt x="764825" y="337157"/>
                    <a:pt x="767683" y="338110"/>
                  </a:cubicBezTo>
                  <a:cubicBezTo>
                    <a:pt x="686720" y="400022"/>
                    <a:pt x="606710" y="465745"/>
                    <a:pt x="527653" y="530515"/>
                  </a:cubicBezTo>
                  <a:cubicBezTo>
                    <a:pt x="484790" y="565757"/>
                    <a:pt x="443833" y="603857"/>
                    <a:pt x="401923" y="638147"/>
                  </a:cubicBezTo>
                  <a:cubicBezTo>
                    <a:pt x="361918" y="671485"/>
                    <a:pt x="321913" y="703870"/>
                    <a:pt x="288575" y="743875"/>
                  </a:cubicBezTo>
                  <a:cubicBezTo>
                    <a:pt x="287623" y="740065"/>
                    <a:pt x="286670" y="735302"/>
                    <a:pt x="284765" y="731492"/>
                  </a:cubicBezTo>
                  <a:close/>
                  <a:moveTo>
                    <a:pt x="289528" y="752447"/>
                  </a:moveTo>
                  <a:cubicBezTo>
                    <a:pt x="356203" y="675295"/>
                    <a:pt x="444785" y="613382"/>
                    <a:pt x="522890" y="548612"/>
                  </a:cubicBezTo>
                  <a:cubicBezTo>
                    <a:pt x="606710" y="478127"/>
                    <a:pt x="692435" y="408595"/>
                    <a:pt x="778160" y="340015"/>
                  </a:cubicBezTo>
                  <a:cubicBezTo>
                    <a:pt x="780065" y="340967"/>
                    <a:pt x="782923" y="341920"/>
                    <a:pt x="784828" y="342872"/>
                  </a:cubicBezTo>
                  <a:cubicBezTo>
                    <a:pt x="683863" y="411452"/>
                    <a:pt x="592423" y="498130"/>
                    <a:pt x="498125" y="577187"/>
                  </a:cubicBezTo>
                  <a:cubicBezTo>
                    <a:pt x="442880" y="622907"/>
                    <a:pt x="388588" y="670532"/>
                    <a:pt x="336200" y="719110"/>
                  </a:cubicBezTo>
                  <a:cubicBezTo>
                    <a:pt x="331438" y="723872"/>
                    <a:pt x="297148" y="750542"/>
                    <a:pt x="289528" y="766735"/>
                  </a:cubicBezTo>
                  <a:cubicBezTo>
                    <a:pt x="290480" y="761020"/>
                    <a:pt x="290480" y="756257"/>
                    <a:pt x="289528" y="752447"/>
                  </a:cubicBezTo>
                  <a:close/>
                  <a:moveTo>
                    <a:pt x="290480" y="774355"/>
                  </a:moveTo>
                  <a:cubicBezTo>
                    <a:pt x="291433" y="774355"/>
                    <a:pt x="292385" y="773402"/>
                    <a:pt x="292385" y="772450"/>
                  </a:cubicBezTo>
                  <a:cubicBezTo>
                    <a:pt x="290480" y="760067"/>
                    <a:pt x="359060" y="709585"/>
                    <a:pt x="367633" y="701965"/>
                  </a:cubicBezTo>
                  <a:cubicBezTo>
                    <a:pt x="418115" y="657197"/>
                    <a:pt x="469550" y="614335"/>
                    <a:pt x="520033" y="570520"/>
                  </a:cubicBezTo>
                  <a:cubicBezTo>
                    <a:pt x="608615" y="494320"/>
                    <a:pt x="698150" y="419072"/>
                    <a:pt x="791495" y="348587"/>
                  </a:cubicBezTo>
                  <a:cubicBezTo>
                    <a:pt x="792448" y="347635"/>
                    <a:pt x="793400" y="346682"/>
                    <a:pt x="793400" y="345730"/>
                  </a:cubicBezTo>
                  <a:cubicBezTo>
                    <a:pt x="795305" y="347635"/>
                    <a:pt x="797210" y="348587"/>
                    <a:pt x="799115" y="350492"/>
                  </a:cubicBezTo>
                  <a:cubicBezTo>
                    <a:pt x="761015" y="368590"/>
                    <a:pt x="727678" y="410500"/>
                    <a:pt x="695293" y="438122"/>
                  </a:cubicBezTo>
                  <a:cubicBezTo>
                    <a:pt x="644810" y="480985"/>
                    <a:pt x="593375" y="522895"/>
                    <a:pt x="542893" y="566710"/>
                  </a:cubicBezTo>
                  <a:cubicBezTo>
                    <a:pt x="460978" y="638147"/>
                    <a:pt x="357155" y="698155"/>
                    <a:pt x="291433" y="785785"/>
                  </a:cubicBezTo>
                  <a:cubicBezTo>
                    <a:pt x="291433" y="781975"/>
                    <a:pt x="290480" y="778165"/>
                    <a:pt x="290480" y="774355"/>
                  </a:cubicBezTo>
                  <a:close/>
                  <a:moveTo>
                    <a:pt x="297148" y="801977"/>
                  </a:moveTo>
                  <a:cubicBezTo>
                    <a:pt x="295243" y="799120"/>
                    <a:pt x="293338" y="795310"/>
                    <a:pt x="292385" y="792452"/>
                  </a:cubicBezTo>
                  <a:cubicBezTo>
                    <a:pt x="360013" y="710537"/>
                    <a:pt x="457168" y="653387"/>
                    <a:pt x="537178" y="583855"/>
                  </a:cubicBezTo>
                  <a:cubicBezTo>
                    <a:pt x="548608" y="574330"/>
                    <a:pt x="560038" y="563852"/>
                    <a:pt x="572420" y="554327"/>
                  </a:cubicBezTo>
                  <a:cubicBezTo>
                    <a:pt x="478123" y="634337"/>
                    <a:pt x="386683" y="717205"/>
                    <a:pt x="297148" y="801977"/>
                  </a:cubicBezTo>
                  <a:cubicBezTo>
                    <a:pt x="298100" y="801977"/>
                    <a:pt x="297148" y="801977"/>
                    <a:pt x="297148" y="801977"/>
                  </a:cubicBezTo>
                  <a:close/>
                  <a:moveTo>
                    <a:pt x="399065" y="759115"/>
                  </a:moveTo>
                  <a:cubicBezTo>
                    <a:pt x="397160" y="760067"/>
                    <a:pt x="396208" y="760067"/>
                    <a:pt x="394303" y="761020"/>
                  </a:cubicBezTo>
                  <a:cubicBezTo>
                    <a:pt x="365728" y="777212"/>
                    <a:pt x="360013" y="817217"/>
                    <a:pt x="327628" y="816265"/>
                  </a:cubicBezTo>
                  <a:cubicBezTo>
                    <a:pt x="326675" y="815312"/>
                    <a:pt x="325723" y="814360"/>
                    <a:pt x="323818" y="813407"/>
                  </a:cubicBezTo>
                  <a:cubicBezTo>
                    <a:pt x="321913" y="813407"/>
                    <a:pt x="320008" y="813407"/>
                    <a:pt x="318103" y="812455"/>
                  </a:cubicBezTo>
                  <a:cubicBezTo>
                    <a:pt x="403828" y="750542"/>
                    <a:pt x="480980" y="678152"/>
                    <a:pt x="560990" y="608620"/>
                  </a:cubicBezTo>
                  <a:cubicBezTo>
                    <a:pt x="624808" y="553375"/>
                    <a:pt x="692435" y="502892"/>
                    <a:pt x="755300" y="447647"/>
                  </a:cubicBezTo>
                  <a:cubicBezTo>
                    <a:pt x="750538" y="454315"/>
                    <a:pt x="746728" y="461935"/>
                    <a:pt x="745775" y="469555"/>
                  </a:cubicBezTo>
                  <a:cubicBezTo>
                    <a:pt x="624808" y="557185"/>
                    <a:pt x="509555" y="654340"/>
                    <a:pt x="400018" y="755305"/>
                  </a:cubicBezTo>
                  <a:cubicBezTo>
                    <a:pt x="399065" y="757210"/>
                    <a:pt x="399065" y="758162"/>
                    <a:pt x="399065" y="759115"/>
                  </a:cubicBezTo>
                  <a:close/>
                  <a:moveTo>
                    <a:pt x="407638" y="757210"/>
                  </a:moveTo>
                  <a:cubicBezTo>
                    <a:pt x="520985" y="664817"/>
                    <a:pt x="634333" y="570520"/>
                    <a:pt x="745775" y="475270"/>
                  </a:cubicBezTo>
                  <a:cubicBezTo>
                    <a:pt x="745775" y="478127"/>
                    <a:pt x="745775" y="481937"/>
                    <a:pt x="746728" y="484795"/>
                  </a:cubicBezTo>
                  <a:cubicBezTo>
                    <a:pt x="705770" y="530515"/>
                    <a:pt x="655288" y="568615"/>
                    <a:pt x="609568" y="608620"/>
                  </a:cubicBezTo>
                  <a:cubicBezTo>
                    <a:pt x="550513" y="660055"/>
                    <a:pt x="488600" y="708632"/>
                    <a:pt x="429545" y="761020"/>
                  </a:cubicBezTo>
                  <a:cubicBezTo>
                    <a:pt x="421925" y="757210"/>
                    <a:pt x="415258" y="756257"/>
                    <a:pt x="407638" y="757210"/>
                  </a:cubicBezTo>
                  <a:close/>
                  <a:moveTo>
                    <a:pt x="433355" y="763877"/>
                  </a:moveTo>
                  <a:cubicBezTo>
                    <a:pt x="491458" y="720062"/>
                    <a:pt x="546703" y="672437"/>
                    <a:pt x="601948" y="625765"/>
                  </a:cubicBezTo>
                  <a:cubicBezTo>
                    <a:pt x="651478" y="583855"/>
                    <a:pt x="704818" y="541945"/>
                    <a:pt x="747680" y="493367"/>
                  </a:cubicBezTo>
                  <a:cubicBezTo>
                    <a:pt x="748633" y="495272"/>
                    <a:pt x="749585" y="497177"/>
                    <a:pt x="750538" y="500035"/>
                  </a:cubicBezTo>
                  <a:cubicBezTo>
                    <a:pt x="751490" y="501940"/>
                    <a:pt x="752443" y="502892"/>
                    <a:pt x="753395" y="504797"/>
                  </a:cubicBezTo>
                  <a:cubicBezTo>
                    <a:pt x="703865" y="545755"/>
                    <a:pt x="458120" y="745780"/>
                    <a:pt x="449548" y="780070"/>
                  </a:cubicBezTo>
                  <a:cubicBezTo>
                    <a:pt x="445738" y="773402"/>
                    <a:pt x="440023" y="767687"/>
                    <a:pt x="433355" y="763877"/>
                  </a:cubicBezTo>
                  <a:close/>
                  <a:moveTo>
                    <a:pt x="500030" y="808645"/>
                  </a:moveTo>
                  <a:cubicBezTo>
                    <a:pt x="507650" y="800072"/>
                    <a:pt x="517175" y="792452"/>
                    <a:pt x="526700" y="786737"/>
                  </a:cubicBezTo>
                  <a:cubicBezTo>
                    <a:pt x="531463" y="783880"/>
                    <a:pt x="536225" y="781022"/>
                    <a:pt x="541940" y="777212"/>
                  </a:cubicBezTo>
                  <a:cubicBezTo>
                    <a:pt x="536225" y="796262"/>
                    <a:pt x="518128" y="807692"/>
                    <a:pt x="500030" y="808645"/>
                  </a:cubicBezTo>
                  <a:close/>
                  <a:moveTo>
                    <a:pt x="549560" y="746732"/>
                  </a:moveTo>
                  <a:cubicBezTo>
                    <a:pt x="546703" y="752447"/>
                    <a:pt x="545750" y="759115"/>
                    <a:pt x="543845" y="765782"/>
                  </a:cubicBezTo>
                  <a:cubicBezTo>
                    <a:pt x="535273" y="770545"/>
                    <a:pt x="527653" y="777212"/>
                    <a:pt x="520033" y="782927"/>
                  </a:cubicBezTo>
                  <a:cubicBezTo>
                    <a:pt x="510508" y="790547"/>
                    <a:pt x="500983" y="798167"/>
                    <a:pt x="493363" y="808645"/>
                  </a:cubicBezTo>
                  <a:cubicBezTo>
                    <a:pt x="487648" y="807692"/>
                    <a:pt x="481933" y="806740"/>
                    <a:pt x="476218" y="802930"/>
                  </a:cubicBezTo>
                  <a:cubicBezTo>
                    <a:pt x="500030" y="781022"/>
                    <a:pt x="524795" y="761972"/>
                    <a:pt x="550513" y="742922"/>
                  </a:cubicBezTo>
                  <a:cubicBezTo>
                    <a:pt x="550513" y="743875"/>
                    <a:pt x="549560" y="745780"/>
                    <a:pt x="549560" y="746732"/>
                  </a:cubicBezTo>
                  <a:close/>
                  <a:moveTo>
                    <a:pt x="564800" y="721967"/>
                  </a:moveTo>
                  <a:cubicBezTo>
                    <a:pt x="560038" y="724825"/>
                    <a:pt x="556228" y="729587"/>
                    <a:pt x="554323" y="734350"/>
                  </a:cubicBezTo>
                  <a:cubicBezTo>
                    <a:pt x="552418" y="736255"/>
                    <a:pt x="550513" y="737207"/>
                    <a:pt x="548608" y="739112"/>
                  </a:cubicBezTo>
                  <a:cubicBezTo>
                    <a:pt x="522890" y="759115"/>
                    <a:pt x="496220" y="776260"/>
                    <a:pt x="473360" y="801025"/>
                  </a:cubicBezTo>
                  <a:cubicBezTo>
                    <a:pt x="471455" y="800072"/>
                    <a:pt x="469550" y="798167"/>
                    <a:pt x="467645" y="796262"/>
                  </a:cubicBezTo>
                  <a:cubicBezTo>
                    <a:pt x="465740" y="794357"/>
                    <a:pt x="462883" y="791500"/>
                    <a:pt x="460978" y="789595"/>
                  </a:cubicBezTo>
                  <a:cubicBezTo>
                    <a:pt x="507650" y="747685"/>
                    <a:pt x="558133" y="716252"/>
                    <a:pt x="608615" y="680057"/>
                  </a:cubicBezTo>
                  <a:cubicBezTo>
                    <a:pt x="634333" y="661007"/>
                    <a:pt x="658145" y="639100"/>
                    <a:pt x="681005" y="616240"/>
                  </a:cubicBezTo>
                  <a:cubicBezTo>
                    <a:pt x="667670" y="629575"/>
                    <a:pt x="655288" y="643862"/>
                    <a:pt x="641953" y="655292"/>
                  </a:cubicBezTo>
                  <a:cubicBezTo>
                    <a:pt x="618140" y="677200"/>
                    <a:pt x="596233" y="699107"/>
                    <a:pt x="572420" y="720062"/>
                  </a:cubicBezTo>
                  <a:cubicBezTo>
                    <a:pt x="570515" y="720062"/>
                    <a:pt x="567658" y="721015"/>
                    <a:pt x="564800" y="721967"/>
                  </a:cubicBezTo>
                  <a:close/>
                  <a:moveTo>
                    <a:pt x="600043" y="723872"/>
                  </a:moveTo>
                  <a:cubicBezTo>
                    <a:pt x="629570" y="705775"/>
                    <a:pt x="655288" y="682915"/>
                    <a:pt x="680053" y="659102"/>
                  </a:cubicBezTo>
                  <a:cubicBezTo>
                    <a:pt x="681005" y="662912"/>
                    <a:pt x="681958" y="667675"/>
                    <a:pt x="682910" y="671485"/>
                  </a:cubicBezTo>
                  <a:cubicBezTo>
                    <a:pt x="659098" y="689582"/>
                    <a:pt x="634333" y="708632"/>
                    <a:pt x="614330" y="730540"/>
                  </a:cubicBezTo>
                  <a:cubicBezTo>
                    <a:pt x="609568" y="728635"/>
                    <a:pt x="604805" y="725777"/>
                    <a:pt x="600043" y="723872"/>
                  </a:cubicBezTo>
                  <a:close/>
                  <a:moveTo>
                    <a:pt x="624808" y="735302"/>
                  </a:moveTo>
                  <a:cubicBezTo>
                    <a:pt x="622903" y="734350"/>
                    <a:pt x="620998" y="733397"/>
                    <a:pt x="619093" y="733397"/>
                  </a:cubicBezTo>
                  <a:cubicBezTo>
                    <a:pt x="640048" y="714347"/>
                    <a:pt x="663860" y="699107"/>
                    <a:pt x="684815" y="681010"/>
                  </a:cubicBezTo>
                  <a:cubicBezTo>
                    <a:pt x="684815" y="682915"/>
                    <a:pt x="685768" y="683867"/>
                    <a:pt x="685768" y="685772"/>
                  </a:cubicBezTo>
                  <a:cubicBezTo>
                    <a:pt x="666718" y="698155"/>
                    <a:pt x="644810" y="717205"/>
                    <a:pt x="631475" y="738160"/>
                  </a:cubicBezTo>
                  <a:cubicBezTo>
                    <a:pt x="629570" y="736255"/>
                    <a:pt x="627665" y="736255"/>
                    <a:pt x="624808" y="735302"/>
                  </a:cubicBezTo>
                  <a:close/>
                  <a:moveTo>
                    <a:pt x="639095" y="738160"/>
                  </a:moveTo>
                  <a:cubicBezTo>
                    <a:pt x="652430" y="721015"/>
                    <a:pt x="671480" y="708632"/>
                    <a:pt x="687673" y="694345"/>
                  </a:cubicBezTo>
                  <a:cubicBezTo>
                    <a:pt x="687673" y="697202"/>
                    <a:pt x="687673" y="700060"/>
                    <a:pt x="687673" y="702917"/>
                  </a:cubicBezTo>
                  <a:cubicBezTo>
                    <a:pt x="681005" y="706727"/>
                    <a:pt x="674338" y="713395"/>
                    <a:pt x="668623" y="719110"/>
                  </a:cubicBezTo>
                  <a:cubicBezTo>
                    <a:pt x="662908" y="724825"/>
                    <a:pt x="656240" y="731492"/>
                    <a:pt x="651478" y="738160"/>
                  </a:cubicBezTo>
                  <a:cubicBezTo>
                    <a:pt x="648620" y="738160"/>
                    <a:pt x="643858" y="738160"/>
                    <a:pt x="639095" y="738160"/>
                  </a:cubicBezTo>
                  <a:close/>
                  <a:moveTo>
                    <a:pt x="660050" y="735302"/>
                  </a:moveTo>
                  <a:cubicBezTo>
                    <a:pt x="664813" y="730540"/>
                    <a:pt x="669575" y="726730"/>
                    <a:pt x="674338" y="721967"/>
                  </a:cubicBezTo>
                  <a:cubicBezTo>
                    <a:pt x="678148" y="719110"/>
                    <a:pt x="681958" y="716252"/>
                    <a:pt x="685768" y="713395"/>
                  </a:cubicBezTo>
                  <a:cubicBezTo>
                    <a:pt x="681005" y="724825"/>
                    <a:pt x="671480" y="731492"/>
                    <a:pt x="660050" y="735302"/>
                  </a:cubicBezTo>
                  <a:close/>
                  <a:moveTo>
                    <a:pt x="795305" y="571472"/>
                  </a:moveTo>
                  <a:cubicBezTo>
                    <a:pt x="786733" y="591475"/>
                    <a:pt x="765778" y="600047"/>
                    <a:pt x="744823" y="605762"/>
                  </a:cubicBezTo>
                  <a:cubicBezTo>
                    <a:pt x="753395" y="598142"/>
                    <a:pt x="761968" y="590522"/>
                    <a:pt x="770540" y="582902"/>
                  </a:cubicBezTo>
                  <a:cubicBezTo>
                    <a:pt x="779113" y="575282"/>
                    <a:pt x="789590" y="568615"/>
                    <a:pt x="799115" y="560995"/>
                  </a:cubicBezTo>
                  <a:cubicBezTo>
                    <a:pt x="798163" y="563852"/>
                    <a:pt x="797210" y="567662"/>
                    <a:pt x="795305" y="571472"/>
                  </a:cubicBezTo>
                  <a:close/>
                  <a:moveTo>
                    <a:pt x="797210" y="538135"/>
                  </a:moveTo>
                  <a:cubicBezTo>
                    <a:pt x="799115" y="540992"/>
                    <a:pt x="800068" y="544802"/>
                    <a:pt x="800068" y="549565"/>
                  </a:cubicBezTo>
                  <a:cubicBezTo>
                    <a:pt x="788638" y="556232"/>
                    <a:pt x="778160" y="565757"/>
                    <a:pt x="768635" y="574330"/>
                  </a:cubicBezTo>
                  <a:cubicBezTo>
                    <a:pt x="757205" y="583855"/>
                    <a:pt x="745775" y="594332"/>
                    <a:pt x="736250" y="606715"/>
                  </a:cubicBezTo>
                  <a:cubicBezTo>
                    <a:pt x="736250" y="607667"/>
                    <a:pt x="735298" y="607667"/>
                    <a:pt x="736250" y="608620"/>
                  </a:cubicBezTo>
                  <a:cubicBezTo>
                    <a:pt x="732440" y="609572"/>
                    <a:pt x="729583" y="610525"/>
                    <a:pt x="725773" y="611477"/>
                  </a:cubicBezTo>
                  <a:cubicBezTo>
                    <a:pt x="749585" y="585760"/>
                    <a:pt x="772445" y="560995"/>
                    <a:pt x="797210" y="538135"/>
                  </a:cubicBezTo>
                  <a:close/>
                  <a:moveTo>
                    <a:pt x="791495" y="531467"/>
                  </a:moveTo>
                  <a:cubicBezTo>
                    <a:pt x="792448" y="532420"/>
                    <a:pt x="792448" y="533372"/>
                    <a:pt x="793400" y="533372"/>
                  </a:cubicBezTo>
                  <a:cubicBezTo>
                    <a:pt x="762920" y="558137"/>
                    <a:pt x="736250" y="586712"/>
                    <a:pt x="709580" y="615287"/>
                  </a:cubicBezTo>
                  <a:cubicBezTo>
                    <a:pt x="707675" y="615287"/>
                    <a:pt x="706723" y="616240"/>
                    <a:pt x="704818" y="617192"/>
                  </a:cubicBezTo>
                  <a:cubicBezTo>
                    <a:pt x="688625" y="621955"/>
                    <a:pt x="680053" y="634337"/>
                    <a:pt x="679100" y="648625"/>
                  </a:cubicBezTo>
                  <a:cubicBezTo>
                    <a:pt x="653383" y="675295"/>
                    <a:pt x="625760" y="701965"/>
                    <a:pt x="594328" y="721967"/>
                  </a:cubicBezTo>
                  <a:cubicBezTo>
                    <a:pt x="590518" y="720062"/>
                    <a:pt x="585755" y="719110"/>
                    <a:pt x="581945" y="719110"/>
                  </a:cubicBezTo>
                  <a:cubicBezTo>
                    <a:pt x="600995" y="703870"/>
                    <a:pt x="620045" y="687677"/>
                    <a:pt x="638143" y="670532"/>
                  </a:cubicBezTo>
                  <a:cubicBezTo>
                    <a:pt x="685768" y="622907"/>
                    <a:pt x="735298" y="569567"/>
                    <a:pt x="791495" y="532420"/>
                  </a:cubicBezTo>
                  <a:cubicBezTo>
                    <a:pt x="791495" y="531467"/>
                    <a:pt x="791495" y="531467"/>
                    <a:pt x="791495" y="531467"/>
                  </a:cubicBezTo>
                  <a:close/>
                  <a:moveTo>
                    <a:pt x="775303" y="519085"/>
                  </a:moveTo>
                  <a:cubicBezTo>
                    <a:pt x="779113" y="521942"/>
                    <a:pt x="782923" y="523847"/>
                    <a:pt x="786733" y="526705"/>
                  </a:cubicBezTo>
                  <a:cubicBezTo>
                    <a:pt x="761015" y="539087"/>
                    <a:pt x="738155" y="558137"/>
                    <a:pt x="716248" y="579092"/>
                  </a:cubicBezTo>
                  <a:cubicBezTo>
                    <a:pt x="736250" y="559090"/>
                    <a:pt x="755300" y="539087"/>
                    <a:pt x="775303" y="519085"/>
                  </a:cubicBezTo>
                  <a:close/>
                  <a:moveTo>
                    <a:pt x="769588" y="516227"/>
                  </a:moveTo>
                  <a:cubicBezTo>
                    <a:pt x="707675" y="576235"/>
                    <a:pt x="648620" y="642910"/>
                    <a:pt x="577183" y="691487"/>
                  </a:cubicBezTo>
                  <a:cubicBezTo>
                    <a:pt x="545750" y="713395"/>
                    <a:pt x="470503" y="744827"/>
                    <a:pt x="458120" y="786737"/>
                  </a:cubicBezTo>
                  <a:cubicBezTo>
                    <a:pt x="456215" y="784832"/>
                    <a:pt x="454310" y="782927"/>
                    <a:pt x="452405" y="781022"/>
                  </a:cubicBezTo>
                  <a:cubicBezTo>
                    <a:pt x="454310" y="765782"/>
                    <a:pt x="491458" y="739112"/>
                    <a:pt x="500983" y="730540"/>
                  </a:cubicBezTo>
                  <a:cubicBezTo>
                    <a:pt x="533368" y="700060"/>
                    <a:pt x="566705" y="670532"/>
                    <a:pt x="600995" y="641957"/>
                  </a:cubicBezTo>
                  <a:cubicBezTo>
                    <a:pt x="653383" y="597190"/>
                    <a:pt x="709580" y="556232"/>
                    <a:pt x="759110" y="509560"/>
                  </a:cubicBezTo>
                  <a:cubicBezTo>
                    <a:pt x="762920" y="511465"/>
                    <a:pt x="766730" y="513370"/>
                    <a:pt x="769588" y="516227"/>
                  </a:cubicBezTo>
                  <a:close/>
                  <a:moveTo>
                    <a:pt x="313340" y="810550"/>
                  </a:moveTo>
                  <a:cubicBezTo>
                    <a:pt x="312388" y="810550"/>
                    <a:pt x="312388" y="811502"/>
                    <a:pt x="312388" y="812455"/>
                  </a:cubicBezTo>
                  <a:cubicBezTo>
                    <a:pt x="307625" y="810550"/>
                    <a:pt x="303815" y="808645"/>
                    <a:pt x="300958" y="806740"/>
                  </a:cubicBezTo>
                  <a:cubicBezTo>
                    <a:pt x="300958" y="806740"/>
                    <a:pt x="300958" y="806740"/>
                    <a:pt x="301910" y="806740"/>
                  </a:cubicBezTo>
                  <a:cubicBezTo>
                    <a:pt x="469550" y="659102"/>
                    <a:pt x="649573" y="522895"/>
                    <a:pt x="811498" y="368590"/>
                  </a:cubicBezTo>
                  <a:cubicBezTo>
                    <a:pt x="813403" y="373352"/>
                    <a:pt x="815308" y="378115"/>
                    <a:pt x="816260" y="383830"/>
                  </a:cubicBezTo>
                  <a:cubicBezTo>
                    <a:pt x="646715" y="523847"/>
                    <a:pt x="483838" y="671485"/>
                    <a:pt x="313340" y="810550"/>
                  </a:cubicBezTo>
                  <a:close/>
                  <a:moveTo>
                    <a:pt x="801973" y="420025"/>
                  </a:moveTo>
                  <a:cubicBezTo>
                    <a:pt x="791495" y="427645"/>
                    <a:pt x="779113" y="431455"/>
                    <a:pt x="767683" y="438122"/>
                  </a:cubicBezTo>
                  <a:cubicBezTo>
                    <a:pt x="767683" y="438122"/>
                    <a:pt x="767683" y="438122"/>
                    <a:pt x="767683" y="438122"/>
                  </a:cubicBezTo>
                  <a:cubicBezTo>
                    <a:pt x="784828" y="422882"/>
                    <a:pt x="801020" y="407642"/>
                    <a:pt x="817213" y="391450"/>
                  </a:cubicBezTo>
                  <a:cubicBezTo>
                    <a:pt x="816260" y="402880"/>
                    <a:pt x="811498" y="412405"/>
                    <a:pt x="801973" y="420025"/>
                  </a:cubicBezTo>
                  <a:close/>
                </a:path>
              </a:pathLst>
            </a:custGeom>
            <a:solidFill>
              <a:srgbClr val="555555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20"/>
            <p:cNvSpPr/>
            <p:nvPr/>
          </p:nvSpPr>
          <p:spPr bwMode="auto">
            <a:xfrm>
              <a:off x="23794264" y="2439841"/>
              <a:ext cx="1948193" cy="1948193"/>
            </a:xfrm>
            <a:prstGeom prst="ellipse">
              <a:avLst/>
            </a:prstGeom>
            <a:solidFill>
              <a:schemeClr val="lt1"/>
            </a:solidFill>
            <a:ln w="47625" cap="flat" cmpd="sng">
              <a:solidFill>
                <a:srgbClr val="555555">
                  <a:alpha val="8196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10" name="Google Shape;810;p20"/>
          <p:cNvSpPr txBox="1"/>
          <p:nvPr/>
        </p:nvSpPr>
        <p:spPr bwMode="auto">
          <a:xfrm>
            <a:off x="8621717" y="5442213"/>
            <a:ext cx="9797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Сон</a:t>
            </a:r>
            <a:endParaRPr dirty="0"/>
          </a:p>
        </p:txBody>
      </p:sp>
      <p:sp>
        <p:nvSpPr>
          <p:cNvPr id="811" name="Google Shape;811;p20"/>
          <p:cNvSpPr txBox="1"/>
          <p:nvPr/>
        </p:nvSpPr>
        <p:spPr bwMode="auto">
          <a:xfrm>
            <a:off x="11702766" y="4058356"/>
            <a:ext cx="18870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Питание</a:t>
            </a:r>
            <a:endParaRPr dirty="0"/>
          </a:p>
        </p:txBody>
      </p:sp>
      <p:sp>
        <p:nvSpPr>
          <p:cNvPr id="812" name="Google Shape;812;p20"/>
          <p:cNvSpPr/>
          <p:nvPr/>
        </p:nvSpPr>
        <p:spPr bwMode="auto">
          <a:xfrm>
            <a:off x="8328933" y="2116534"/>
            <a:ext cx="1751505" cy="1738045"/>
          </a:xfrm>
          <a:custGeom>
            <a:avLst/>
            <a:gdLst/>
            <a:ahLst/>
            <a:cxnLst/>
            <a:rect l="l" t="t" r="r" b="b"/>
            <a:pathLst>
              <a:path w="2626728" h="2606541" extrusionOk="0">
                <a:moveTo>
                  <a:pt x="2478010" y="1345717"/>
                </a:moveTo>
                <a:cubicBezTo>
                  <a:pt x="2478010" y="1343526"/>
                  <a:pt x="2475819" y="1339145"/>
                  <a:pt x="2473628" y="1339145"/>
                </a:cubicBezTo>
                <a:cubicBezTo>
                  <a:pt x="2467056" y="1326000"/>
                  <a:pt x="2462675" y="1310665"/>
                  <a:pt x="2467056" y="1288757"/>
                </a:cubicBezTo>
                <a:cubicBezTo>
                  <a:pt x="2478010" y="1231798"/>
                  <a:pt x="2574403" y="1194555"/>
                  <a:pt x="2607264" y="1144168"/>
                </a:cubicBezTo>
                <a:cubicBezTo>
                  <a:pt x="2686131" y="1021486"/>
                  <a:pt x="2504299" y="984243"/>
                  <a:pt x="2436385" y="947000"/>
                </a:cubicBezTo>
                <a:cubicBezTo>
                  <a:pt x="2350946" y="900994"/>
                  <a:pt x="2499917" y="758596"/>
                  <a:pt x="2499917" y="684110"/>
                </a:cubicBezTo>
                <a:cubicBezTo>
                  <a:pt x="2499917" y="607434"/>
                  <a:pt x="2423241" y="592099"/>
                  <a:pt x="2364091" y="594289"/>
                </a:cubicBezTo>
                <a:cubicBezTo>
                  <a:pt x="2339992" y="594289"/>
                  <a:pt x="2315894" y="594289"/>
                  <a:pt x="2291796" y="594289"/>
                </a:cubicBezTo>
                <a:cubicBezTo>
                  <a:pt x="2155970" y="592099"/>
                  <a:pt x="2212929" y="486943"/>
                  <a:pt x="2230455" y="440937"/>
                </a:cubicBezTo>
                <a:cubicBezTo>
                  <a:pt x="2245790" y="405885"/>
                  <a:pt x="2239218" y="366451"/>
                  <a:pt x="2232646" y="329209"/>
                </a:cubicBezTo>
                <a:cubicBezTo>
                  <a:pt x="2221692" y="281012"/>
                  <a:pt x="2175686" y="254723"/>
                  <a:pt x="2129680" y="265677"/>
                </a:cubicBezTo>
                <a:cubicBezTo>
                  <a:pt x="2053004" y="285394"/>
                  <a:pt x="1895270" y="394931"/>
                  <a:pt x="1877744" y="256914"/>
                </a:cubicBezTo>
                <a:cubicBezTo>
                  <a:pt x="1868981" y="195573"/>
                  <a:pt x="1875553" y="132041"/>
                  <a:pt x="1816403" y="92608"/>
                </a:cubicBezTo>
                <a:cubicBezTo>
                  <a:pt x="1812022" y="90417"/>
                  <a:pt x="1807640" y="90417"/>
                  <a:pt x="1803259" y="92608"/>
                </a:cubicBezTo>
                <a:cubicBezTo>
                  <a:pt x="1805449" y="86035"/>
                  <a:pt x="1803259" y="77272"/>
                  <a:pt x="1794496" y="72891"/>
                </a:cubicBezTo>
                <a:cubicBezTo>
                  <a:pt x="1733155" y="48793"/>
                  <a:pt x="1691530" y="88226"/>
                  <a:pt x="1647715" y="127660"/>
                </a:cubicBezTo>
                <a:cubicBezTo>
                  <a:pt x="1577611" y="189001"/>
                  <a:pt x="1500935" y="193382"/>
                  <a:pt x="1448357" y="107943"/>
                </a:cubicBezTo>
                <a:cubicBezTo>
                  <a:pt x="1424259" y="70700"/>
                  <a:pt x="1408924" y="37839"/>
                  <a:pt x="1373872" y="11550"/>
                </a:cubicBezTo>
                <a:cubicBezTo>
                  <a:pt x="1323484" y="-25693"/>
                  <a:pt x="1257762" y="35648"/>
                  <a:pt x="1238045" y="75082"/>
                </a:cubicBezTo>
                <a:cubicBezTo>
                  <a:pt x="1213947" y="121087"/>
                  <a:pt x="1187658" y="228434"/>
                  <a:pt x="1110982" y="191191"/>
                </a:cubicBezTo>
                <a:cubicBezTo>
                  <a:pt x="1078120" y="175856"/>
                  <a:pt x="1056213" y="129850"/>
                  <a:pt x="1032115" y="103561"/>
                </a:cubicBezTo>
                <a:cubicBezTo>
                  <a:pt x="948866" y="4978"/>
                  <a:pt x="826184" y="55365"/>
                  <a:pt x="813040" y="175856"/>
                </a:cubicBezTo>
                <a:cubicBezTo>
                  <a:pt x="808658" y="226243"/>
                  <a:pt x="810849" y="287584"/>
                  <a:pt x="751699" y="309492"/>
                </a:cubicBezTo>
                <a:cubicBezTo>
                  <a:pt x="714456" y="322636"/>
                  <a:pt x="666259" y="300729"/>
                  <a:pt x="631207" y="287584"/>
                </a:cubicBezTo>
                <a:cubicBezTo>
                  <a:pt x="583011" y="270058"/>
                  <a:pt x="528242" y="250342"/>
                  <a:pt x="484427" y="285394"/>
                </a:cubicBezTo>
                <a:cubicBezTo>
                  <a:pt x="425277" y="331399"/>
                  <a:pt x="475664" y="449700"/>
                  <a:pt x="482236" y="504469"/>
                </a:cubicBezTo>
                <a:cubicBezTo>
                  <a:pt x="493190" y="596480"/>
                  <a:pt x="245635" y="546093"/>
                  <a:pt x="204011" y="618388"/>
                </a:cubicBezTo>
                <a:cubicBezTo>
                  <a:pt x="131716" y="743261"/>
                  <a:pt x="401179" y="968908"/>
                  <a:pt x="136098" y="975480"/>
                </a:cubicBezTo>
                <a:cubicBezTo>
                  <a:pt x="24370" y="977671"/>
                  <a:pt x="-47925" y="1089399"/>
                  <a:pt x="37514" y="1179220"/>
                </a:cubicBezTo>
                <a:cubicBezTo>
                  <a:pt x="57231" y="1198937"/>
                  <a:pt x="83520" y="1212081"/>
                  <a:pt x="107618" y="1225226"/>
                </a:cubicBezTo>
                <a:cubicBezTo>
                  <a:pt x="120763" y="1233989"/>
                  <a:pt x="133907" y="1240561"/>
                  <a:pt x="149242" y="1249324"/>
                </a:cubicBezTo>
                <a:cubicBezTo>
                  <a:pt x="186485" y="1273422"/>
                  <a:pt x="223728" y="1341335"/>
                  <a:pt x="133907" y="1365434"/>
                </a:cubicBezTo>
                <a:cubicBezTo>
                  <a:pt x="57231" y="1385150"/>
                  <a:pt x="9034" y="1413630"/>
                  <a:pt x="17797" y="1501260"/>
                </a:cubicBezTo>
                <a:cubicBezTo>
                  <a:pt x="22179" y="1547266"/>
                  <a:pt x="57231" y="1595462"/>
                  <a:pt x="101046" y="1610798"/>
                </a:cubicBezTo>
                <a:cubicBezTo>
                  <a:pt x="175531" y="1637087"/>
                  <a:pt x="289450" y="1623942"/>
                  <a:pt x="243445" y="1779485"/>
                </a:cubicBezTo>
                <a:cubicBezTo>
                  <a:pt x="230300" y="1821110"/>
                  <a:pt x="204011" y="1858353"/>
                  <a:pt x="188676" y="1899977"/>
                </a:cubicBezTo>
                <a:cubicBezTo>
                  <a:pt x="173341" y="1939410"/>
                  <a:pt x="195248" y="2000751"/>
                  <a:pt x="236872" y="2018277"/>
                </a:cubicBezTo>
                <a:cubicBezTo>
                  <a:pt x="267543" y="2031422"/>
                  <a:pt x="287260" y="2029231"/>
                  <a:pt x="317930" y="2024850"/>
                </a:cubicBezTo>
                <a:cubicBezTo>
                  <a:pt x="355173" y="2013896"/>
                  <a:pt x="392416" y="2016086"/>
                  <a:pt x="429658" y="2029231"/>
                </a:cubicBezTo>
                <a:cubicBezTo>
                  <a:pt x="475664" y="2048948"/>
                  <a:pt x="469092" y="2114670"/>
                  <a:pt x="462520" y="2154104"/>
                </a:cubicBezTo>
                <a:cubicBezTo>
                  <a:pt x="440612" y="2224208"/>
                  <a:pt x="423086" y="2296503"/>
                  <a:pt x="506335" y="2335936"/>
                </a:cubicBezTo>
                <a:cubicBezTo>
                  <a:pt x="576439" y="2368797"/>
                  <a:pt x="650924" y="2292121"/>
                  <a:pt x="712265" y="2272404"/>
                </a:cubicBezTo>
                <a:cubicBezTo>
                  <a:pt x="867808" y="2224208"/>
                  <a:pt x="773606" y="2686456"/>
                  <a:pt x="997063" y="2500242"/>
                </a:cubicBezTo>
                <a:cubicBezTo>
                  <a:pt x="1016779" y="2484907"/>
                  <a:pt x="1034305" y="2467381"/>
                  <a:pt x="1051831" y="2449855"/>
                </a:cubicBezTo>
                <a:cubicBezTo>
                  <a:pt x="1104409" y="2397277"/>
                  <a:pt x="1181086" y="2423566"/>
                  <a:pt x="1200802" y="2487098"/>
                </a:cubicBezTo>
                <a:cubicBezTo>
                  <a:pt x="1213947" y="2524341"/>
                  <a:pt x="1240236" y="2557202"/>
                  <a:pt x="1268716" y="2583491"/>
                </a:cubicBezTo>
                <a:cubicBezTo>
                  <a:pt x="1312531" y="2625115"/>
                  <a:pt x="1362918" y="2605398"/>
                  <a:pt x="1395779" y="2563774"/>
                </a:cubicBezTo>
                <a:cubicBezTo>
                  <a:pt x="1448357" y="2495861"/>
                  <a:pt x="1479028" y="2329364"/>
                  <a:pt x="1592947" y="2421375"/>
                </a:cubicBezTo>
                <a:cubicBezTo>
                  <a:pt x="1652097" y="2469572"/>
                  <a:pt x="1693721" y="2535294"/>
                  <a:pt x="1779160" y="2517768"/>
                </a:cubicBezTo>
                <a:cubicBezTo>
                  <a:pt x="1785733" y="2515578"/>
                  <a:pt x="1790114" y="2513387"/>
                  <a:pt x="1792305" y="2509005"/>
                </a:cubicBezTo>
                <a:cubicBezTo>
                  <a:pt x="1840501" y="2491479"/>
                  <a:pt x="1864600" y="2447664"/>
                  <a:pt x="1877744" y="2392896"/>
                </a:cubicBezTo>
                <a:cubicBezTo>
                  <a:pt x="1882126" y="2375370"/>
                  <a:pt x="1882126" y="2355653"/>
                  <a:pt x="1882126" y="2338127"/>
                </a:cubicBezTo>
                <a:cubicBezTo>
                  <a:pt x="1888698" y="2219826"/>
                  <a:pt x="1993854" y="2292121"/>
                  <a:pt x="2026715" y="2311838"/>
                </a:cubicBezTo>
                <a:cubicBezTo>
                  <a:pt x="2059576" y="2329364"/>
                  <a:pt x="2096819" y="2340318"/>
                  <a:pt x="2134062" y="2333745"/>
                </a:cubicBezTo>
                <a:cubicBezTo>
                  <a:pt x="2307131" y="2303075"/>
                  <a:pt x="2120917" y="2088381"/>
                  <a:pt x="2221692" y="2024850"/>
                </a:cubicBezTo>
                <a:cubicBezTo>
                  <a:pt x="2315894" y="1965699"/>
                  <a:pt x="2519634" y="2057711"/>
                  <a:pt x="2499917" y="1873688"/>
                </a:cubicBezTo>
                <a:cubicBezTo>
                  <a:pt x="2497727" y="1847399"/>
                  <a:pt x="2478010" y="1825491"/>
                  <a:pt x="2460484" y="1805774"/>
                </a:cubicBezTo>
                <a:cubicBezTo>
                  <a:pt x="2440767" y="1786058"/>
                  <a:pt x="2421050" y="1772913"/>
                  <a:pt x="2403524" y="1748815"/>
                </a:cubicBezTo>
                <a:cubicBezTo>
                  <a:pt x="2355328" y="1683092"/>
                  <a:pt x="2432004" y="1654613"/>
                  <a:pt x="2467056" y="1639277"/>
                </a:cubicBezTo>
                <a:cubicBezTo>
                  <a:pt x="2543732" y="1606416"/>
                  <a:pt x="2613836" y="1562601"/>
                  <a:pt x="2605073" y="1472780"/>
                </a:cubicBezTo>
                <a:cubicBezTo>
                  <a:pt x="2602882" y="1407058"/>
                  <a:pt x="2513062" y="1393913"/>
                  <a:pt x="2478010" y="1345717"/>
                </a:cubicBezTo>
                <a:close/>
                <a:moveTo>
                  <a:pt x="2541542" y="1444301"/>
                </a:moveTo>
                <a:cubicBezTo>
                  <a:pt x="2372854" y="1612988"/>
                  <a:pt x="2215120" y="1790439"/>
                  <a:pt x="2044241" y="1956936"/>
                </a:cubicBezTo>
                <a:cubicBezTo>
                  <a:pt x="1989472" y="2009514"/>
                  <a:pt x="1934704" y="2059902"/>
                  <a:pt x="1882126" y="2114670"/>
                </a:cubicBezTo>
                <a:cubicBezTo>
                  <a:pt x="1941276" y="2048948"/>
                  <a:pt x="1998235" y="1983225"/>
                  <a:pt x="2059576" y="1919693"/>
                </a:cubicBezTo>
                <a:cubicBezTo>
                  <a:pt x="2212929" y="1757578"/>
                  <a:pt x="2357518" y="1588890"/>
                  <a:pt x="2508680" y="1426775"/>
                </a:cubicBezTo>
                <a:cubicBezTo>
                  <a:pt x="2519634" y="1431156"/>
                  <a:pt x="2530588" y="1437728"/>
                  <a:pt x="2541542" y="1444301"/>
                </a:cubicBezTo>
                <a:close/>
                <a:moveTo>
                  <a:pt x="2526206" y="1172648"/>
                </a:moveTo>
                <a:cubicBezTo>
                  <a:pt x="2541542" y="1152931"/>
                  <a:pt x="2559067" y="1133214"/>
                  <a:pt x="2574403" y="1115688"/>
                </a:cubicBezTo>
                <a:cubicBezTo>
                  <a:pt x="2565640" y="1135405"/>
                  <a:pt x="2545923" y="1152931"/>
                  <a:pt x="2526206" y="1172648"/>
                </a:cubicBezTo>
                <a:close/>
                <a:moveTo>
                  <a:pt x="2574403" y="1058729"/>
                </a:moveTo>
                <a:cubicBezTo>
                  <a:pt x="2580975" y="1067492"/>
                  <a:pt x="2583166" y="1078445"/>
                  <a:pt x="2583166" y="1087208"/>
                </a:cubicBezTo>
                <a:cubicBezTo>
                  <a:pt x="2513062" y="1150740"/>
                  <a:pt x="2460484" y="1227416"/>
                  <a:pt x="2388189" y="1286567"/>
                </a:cubicBezTo>
                <a:cubicBezTo>
                  <a:pt x="2335611" y="1330382"/>
                  <a:pt x="2280842" y="1372006"/>
                  <a:pt x="2243600" y="1428965"/>
                </a:cubicBezTo>
                <a:cubicBezTo>
                  <a:pt x="2243600" y="1422393"/>
                  <a:pt x="2243600" y="1418012"/>
                  <a:pt x="2243600" y="1411439"/>
                </a:cubicBezTo>
                <a:cubicBezTo>
                  <a:pt x="2243600" y="1407058"/>
                  <a:pt x="2241409" y="1402676"/>
                  <a:pt x="2239218" y="1400486"/>
                </a:cubicBezTo>
                <a:cubicBezTo>
                  <a:pt x="2241409" y="1396104"/>
                  <a:pt x="2239218" y="1389532"/>
                  <a:pt x="2237027" y="1385150"/>
                </a:cubicBezTo>
                <a:cubicBezTo>
                  <a:pt x="2302750" y="1356671"/>
                  <a:pt x="2353137" y="1308474"/>
                  <a:pt x="2401333" y="1258087"/>
                </a:cubicBezTo>
                <a:cubicBezTo>
                  <a:pt x="2460484" y="1196746"/>
                  <a:pt x="2524015" y="1128833"/>
                  <a:pt x="2574403" y="1058729"/>
                </a:cubicBezTo>
                <a:cubicBezTo>
                  <a:pt x="2574403" y="1058729"/>
                  <a:pt x="2574403" y="1058729"/>
                  <a:pt x="2574403" y="1058729"/>
                </a:cubicBezTo>
                <a:close/>
                <a:moveTo>
                  <a:pt x="1297195" y="2202300"/>
                </a:moveTo>
                <a:cubicBezTo>
                  <a:pt x="1238045" y="2197919"/>
                  <a:pt x="1181086" y="2182584"/>
                  <a:pt x="1124126" y="2167248"/>
                </a:cubicBezTo>
                <a:cubicBezTo>
                  <a:pt x="1082502" y="2156295"/>
                  <a:pt x="1045259" y="2134387"/>
                  <a:pt x="1003635" y="2132196"/>
                </a:cubicBezTo>
                <a:cubicBezTo>
                  <a:pt x="1005826" y="2130006"/>
                  <a:pt x="1010207" y="2127815"/>
                  <a:pt x="1010207" y="2123433"/>
                </a:cubicBezTo>
                <a:cubicBezTo>
                  <a:pt x="1025542" y="2084000"/>
                  <a:pt x="1058404" y="2053329"/>
                  <a:pt x="1078120" y="2016086"/>
                </a:cubicBezTo>
                <a:cubicBezTo>
                  <a:pt x="1124126" y="1921884"/>
                  <a:pt x="1185467" y="1834254"/>
                  <a:pt x="1246808" y="1751006"/>
                </a:cubicBezTo>
                <a:cubicBezTo>
                  <a:pt x="1246808" y="1751006"/>
                  <a:pt x="1246808" y="1748815"/>
                  <a:pt x="1248999" y="1748815"/>
                </a:cubicBezTo>
                <a:cubicBezTo>
                  <a:pt x="1310340" y="1759769"/>
                  <a:pt x="1376062" y="1753196"/>
                  <a:pt x="1433022" y="1731289"/>
                </a:cubicBezTo>
                <a:cubicBezTo>
                  <a:pt x="1472455" y="1880260"/>
                  <a:pt x="1579802" y="2005133"/>
                  <a:pt x="1658669" y="2134387"/>
                </a:cubicBezTo>
                <a:cubicBezTo>
                  <a:pt x="1544750" y="2197919"/>
                  <a:pt x="1424259" y="2213254"/>
                  <a:pt x="1297195" y="2202300"/>
                </a:cubicBezTo>
                <a:close/>
                <a:moveTo>
                  <a:pt x="1509698" y="2235162"/>
                </a:moveTo>
                <a:cubicBezTo>
                  <a:pt x="1481218" y="2252688"/>
                  <a:pt x="1459311" y="2276786"/>
                  <a:pt x="1437403" y="2300884"/>
                </a:cubicBezTo>
                <a:cubicBezTo>
                  <a:pt x="1450548" y="2281167"/>
                  <a:pt x="1463692" y="2261451"/>
                  <a:pt x="1474646" y="2241734"/>
                </a:cubicBezTo>
                <a:cubicBezTo>
                  <a:pt x="1485600" y="2239543"/>
                  <a:pt x="1496554" y="2237352"/>
                  <a:pt x="1509698" y="2235162"/>
                </a:cubicBezTo>
                <a:close/>
                <a:moveTo>
                  <a:pt x="1176704" y="2228589"/>
                </a:moveTo>
                <a:cubicBezTo>
                  <a:pt x="1181086" y="2228589"/>
                  <a:pt x="1185467" y="2230780"/>
                  <a:pt x="1189849" y="2230780"/>
                </a:cubicBezTo>
                <a:cubicBezTo>
                  <a:pt x="1176704" y="2241734"/>
                  <a:pt x="1163560" y="2252688"/>
                  <a:pt x="1152606" y="2265832"/>
                </a:cubicBezTo>
                <a:cubicBezTo>
                  <a:pt x="1161369" y="2257069"/>
                  <a:pt x="1167941" y="2248306"/>
                  <a:pt x="1176704" y="2239543"/>
                </a:cubicBezTo>
                <a:cubicBezTo>
                  <a:pt x="1176704" y="2235162"/>
                  <a:pt x="1176704" y="2230780"/>
                  <a:pt x="1176704" y="2228589"/>
                </a:cubicBezTo>
                <a:close/>
                <a:moveTo>
                  <a:pt x="429658" y="1418012"/>
                </a:moveTo>
                <a:cubicBezTo>
                  <a:pt x="451566" y="1420202"/>
                  <a:pt x="480046" y="1407058"/>
                  <a:pt x="501953" y="1404867"/>
                </a:cubicBezTo>
                <a:cubicBezTo>
                  <a:pt x="554531" y="1400486"/>
                  <a:pt x="607109" y="1402676"/>
                  <a:pt x="659687" y="1404867"/>
                </a:cubicBezTo>
                <a:cubicBezTo>
                  <a:pt x="714456" y="1407058"/>
                  <a:pt x="769225" y="1409249"/>
                  <a:pt x="823993" y="1413630"/>
                </a:cubicBezTo>
                <a:cubicBezTo>
                  <a:pt x="845901" y="1415821"/>
                  <a:pt x="878762" y="1422393"/>
                  <a:pt x="902860" y="1418012"/>
                </a:cubicBezTo>
                <a:cubicBezTo>
                  <a:pt x="902860" y="1492497"/>
                  <a:pt x="970774" y="1564792"/>
                  <a:pt x="1027733" y="1608607"/>
                </a:cubicBezTo>
                <a:cubicBezTo>
                  <a:pt x="977346" y="1766341"/>
                  <a:pt x="889716" y="1893405"/>
                  <a:pt x="777988" y="2011705"/>
                </a:cubicBezTo>
                <a:cubicBezTo>
                  <a:pt x="583011" y="1893405"/>
                  <a:pt x="414323" y="1656803"/>
                  <a:pt x="429658" y="1418012"/>
                </a:cubicBezTo>
                <a:close/>
                <a:moveTo>
                  <a:pt x="751699" y="2035803"/>
                </a:moveTo>
                <a:cubicBezTo>
                  <a:pt x="740745" y="2044566"/>
                  <a:pt x="727600" y="2053329"/>
                  <a:pt x="716647" y="2064283"/>
                </a:cubicBezTo>
                <a:cubicBezTo>
                  <a:pt x="725410" y="2053329"/>
                  <a:pt x="734173" y="2042375"/>
                  <a:pt x="740745" y="2031422"/>
                </a:cubicBezTo>
                <a:cubicBezTo>
                  <a:pt x="745126" y="2033613"/>
                  <a:pt x="749508" y="2035803"/>
                  <a:pt x="751699" y="2035803"/>
                </a:cubicBezTo>
                <a:close/>
                <a:moveTo>
                  <a:pt x="501953" y="2084000"/>
                </a:moveTo>
                <a:cubicBezTo>
                  <a:pt x="519479" y="2057711"/>
                  <a:pt x="537005" y="2035803"/>
                  <a:pt x="558913" y="2013896"/>
                </a:cubicBezTo>
                <a:cubicBezTo>
                  <a:pt x="578629" y="1994179"/>
                  <a:pt x="609300" y="1974462"/>
                  <a:pt x="622444" y="1950364"/>
                </a:cubicBezTo>
                <a:cubicBezTo>
                  <a:pt x="629017" y="1956936"/>
                  <a:pt x="635589" y="1961318"/>
                  <a:pt x="642161" y="1967890"/>
                </a:cubicBezTo>
                <a:cubicBezTo>
                  <a:pt x="639970" y="1967890"/>
                  <a:pt x="637780" y="1967890"/>
                  <a:pt x="635589" y="1970081"/>
                </a:cubicBezTo>
                <a:cubicBezTo>
                  <a:pt x="585202" y="2011705"/>
                  <a:pt x="554531" y="2070855"/>
                  <a:pt x="501953" y="2110289"/>
                </a:cubicBezTo>
                <a:cubicBezTo>
                  <a:pt x="501953" y="2101526"/>
                  <a:pt x="504144" y="2092763"/>
                  <a:pt x="501953" y="2084000"/>
                </a:cubicBezTo>
                <a:close/>
                <a:moveTo>
                  <a:pt x="650924" y="1985416"/>
                </a:moveTo>
                <a:cubicBezTo>
                  <a:pt x="653115" y="1983225"/>
                  <a:pt x="655306" y="1981035"/>
                  <a:pt x="655306" y="1978844"/>
                </a:cubicBezTo>
                <a:cubicBezTo>
                  <a:pt x="659687" y="1981035"/>
                  <a:pt x="664069" y="1985416"/>
                  <a:pt x="666259" y="1987607"/>
                </a:cubicBezTo>
                <a:cubicBezTo>
                  <a:pt x="637780" y="2011705"/>
                  <a:pt x="613681" y="2048948"/>
                  <a:pt x="591774" y="2077428"/>
                </a:cubicBezTo>
                <a:cubicBezTo>
                  <a:pt x="561103" y="2114670"/>
                  <a:pt x="530433" y="2149722"/>
                  <a:pt x="495381" y="2178202"/>
                </a:cubicBezTo>
                <a:cubicBezTo>
                  <a:pt x="495381" y="2171630"/>
                  <a:pt x="495381" y="2162867"/>
                  <a:pt x="495381" y="2156295"/>
                </a:cubicBezTo>
                <a:cubicBezTo>
                  <a:pt x="497572" y="2145341"/>
                  <a:pt x="499762" y="2136578"/>
                  <a:pt x="501953" y="2125624"/>
                </a:cubicBezTo>
                <a:cubicBezTo>
                  <a:pt x="561103" y="2090572"/>
                  <a:pt x="598346" y="2029231"/>
                  <a:pt x="650924" y="1985416"/>
                </a:cubicBezTo>
                <a:close/>
                <a:moveTo>
                  <a:pt x="444994" y="1166075"/>
                </a:moveTo>
                <a:cubicBezTo>
                  <a:pt x="482236" y="947000"/>
                  <a:pt x="565485" y="721353"/>
                  <a:pt x="771415" y="609625"/>
                </a:cubicBezTo>
                <a:cubicBezTo>
                  <a:pt x="843710" y="738879"/>
                  <a:pt x="924768" y="868133"/>
                  <a:pt x="1014589" y="986434"/>
                </a:cubicBezTo>
                <a:cubicBezTo>
                  <a:pt x="957629" y="1030249"/>
                  <a:pt x="913814" y="1093781"/>
                  <a:pt x="900670" y="1166075"/>
                </a:cubicBezTo>
                <a:cubicBezTo>
                  <a:pt x="898479" y="1166075"/>
                  <a:pt x="898479" y="1166075"/>
                  <a:pt x="896288" y="1166075"/>
                </a:cubicBezTo>
                <a:cubicBezTo>
                  <a:pt x="751699" y="1161694"/>
                  <a:pt x="591774" y="1144168"/>
                  <a:pt x="444994" y="1166075"/>
                </a:cubicBezTo>
                <a:close/>
                <a:moveTo>
                  <a:pt x="519479" y="1214272"/>
                </a:moveTo>
                <a:cubicBezTo>
                  <a:pt x="519479" y="1216463"/>
                  <a:pt x="519479" y="1216463"/>
                  <a:pt x="519479" y="1214272"/>
                </a:cubicBezTo>
                <a:cubicBezTo>
                  <a:pt x="495381" y="1227416"/>
                  <a:pt x="477855" y="1242752"/>
                  <a:pt x="460329" y="1262468"/>
                </a:cubicBezTo>
                <a:cubicBezTo>
                  <a:pt x="473473" y="1247133"/>
                  <a:pt x="484427" y="1231798"/>
                  <a:pt x="495381" y="1214272"/>
                </a:cubicBezTo>
                <a:cubicBezTo>
                  <a:pt x="495381" y="1214272"/>
                  <a:pt x="495381" y="1212081"/>
                  <a:pt x="497572" y="1212081"/>
                </a:cubicBezTo>
                <a:cubicBezTo>
                  <a:pt x="504144" y="1214272"/>
                  <a:pt x="512907" y="1214272"/>
                  <a:pt x="519479" y="1214272"/>
                </a:cubicBezTo>
                <a:close/>
                <a:moveTo>
                  <a:pt x="1100028" y="1341335"/>
                </a:moveTo>
                <a:cubicBezTo>
                  <a:pt x="1100028" y="1350098"/>
                  <a:pt x="1102219" y="1358861"/>
                  <a:pt x="1104409" y="1365434"/>
                </a:cubicBezTo>
                <a:cubicBezTo>
                  <a:pt x="1075930" y="1389532"/>
                  <a:pt x="1049641" y="1418012"/>
                  <a:pt x="1023352" y="1444301"/>
                </a:cubicBezTo>
                <a:cubicBezTo>
                  <a:pt x="1010207" y="1459636"/>
                  <a:pt x="997063" y="1472780"/>
                  <a:pt x="986109" y="1490306"/>
                </a:cubicBezTo>
                <a:cubicBezTo>
                  <a:pt x="983918" y="1494688"/>
                  <a:pt x="981727" y="1496879"/>
                  <a:pt x="981727" y="1501260"/>
                </a:cubicBezTo>
                <a:cubicBezTo>
                  <a:pt x="977346" y="1494688"/>
                  <a:pt x="972964" y="1488116"/>
                  <a:pt x="968583" y="1481543"/>
                </a:cubicBezTo>
                <a:cubicBezTo>
                  <a:pt x="1012398" y="1437728"/>
                  <a:pt x="1058404" y="1391723"/>
                  <a:pt x="1100028" y="1341335"/>
                </a:cubicBezTo>
                <a:close/>
                <a:moveTo>
                  <a:pt x="959820" y="1470590"/>
                </a:moveTo>
                <a:cubicBezTo>
                  <a:pt x="957629" y="1466208"/>
                  <a:pt x="955438" y="1461827"/>
                  <a:pt x="953248" y="1457445"/>
                </a:cubicBezTo>
                <a:cubicBezTo>
                  <a:pt x="979537" y="1418012"/>
                  <a:pt x="1003635" y="1382960"/>
                  <a:pt x="1036496" y="1347908"/>
                </a:cubicBezTo>
                <a:cubicBezTo>
                  <a:pt x="1056213" y="1326000"/>
                  <a:pt x="1080311" y="1304093"/>
                  <a:pt x="1100028" y="1282185"/>
                </a:cubicBezTo>
                <a:cubicBezTo>
                  <a:pt x="1097837" y="1293139"/>
                  <a:pt x="1097837" y="1304093"/>
                  <a:pt x="1097837" y="1315046"/>
                </a:cubicBezTo>
                <a:cubicBezTo>
                  <a:pt x="1051831" y="1365434"/>
                  <a:pt x="1008016" y="1420202"/>
                  <a:pt x="959820" y="1470590"/>
                </a:cubicBezTo>
                <a:close/>
                <a:moveTo>
                  <a:pt x="1003635" y="1496879"/>
                </a:moveTo>
                <a:cubicBezTo>
                  <a:pt x="1014589" y="1481543"/>
                  <a:pt x="1029924" y="1468399"/>
                  <a:pt x="1043068" y="1453064"/>
                </a:cubicBezTo>
                <a:cubicBezTo>
                  <a:pt x="1064976" y="1431156"/>
                  <a:pt x="1089074" y="1409249"/>
                  <a:pt x="1110982" y="1387341"/>
                </a:cubicBezTo>
                <a:cubicBezTo>
                  <a:pt x="1113172" y="1393913"/>
                  <a:pt x="1115363" y="1398295"/>
                  <a:pt x="1117554" y="1404867"/>
                </a:cubicBezTo>
                <a:cubicBezTo>
                  <a:pt x="1082502" y="1448682"/>
                  <a:pt x="1047450" y="1490306"/>
                  <a:pt x="1012398" y="1536312"/>
                </a:cubicBezTo>
                <a:cubicBezTo>
                  <a:pt x="1003635" y="1527549"/>
                  <a:pt x="997063" y="1520977"/>
                  <a:pt x="988300" y="1512214"/>
                </a:cubicBezTo>
                <a:cubicBezTo>
                  <a:pt x="994872" y="1505642"/>
                  <a:pt x="1001444" y="1499069"/>
                  <a:pt x="1003635" y="1496879"/>
                </a:cubicBezTo>
                <a:close/>
                <a:moveTo>
                  <a:pt x="1115363" y="1231798"/>
                </a:moveTo>
                <a:cubicBezTo>
                  <a:pt x="1075930" y="1273422"/>
                  <a:pt x="1038687" y="1315046"/>
                  <a:pt x="1001444" y="1358861"/>
                </a:cubicBezTo>
                <a:cubicBezTo>
                  <a:pt x="988300" y="1374197"/>
                  <a:pt x="946675" y="1415821"/>
                  <a:pt x="946675" y="1444301"/>
                </a:cubicBezTo>
                <a:cubicBezTo>
                  <a:pt x="944485" y="1439919"/>
                  <a:pt x="944485" y="1437728"/>
                  <a:pt x="942294" y="1433347"/>
                </a:cubicBezTo>
                <a:cubicBezTo>
                  <a:pt x="942294" y="1433347"/>
                  <a:pt x="942294" y="1433347"/>
                  <a:pt x="942294" y="1433347"/>
                </a:cubicBezTo>
                <a:cubicBezTo>
                  <a:pt x="999253" y="1323809"/>
                  <a:pt x="1084693" y="1233989"/>
                  <a:pt x="1165750" y="1139786"/>
                </a:cubicBezTo>
                <a:cubicBezTo>
                  <a:pt x="1235854" y="1056538"/>
                  <a:pt x="1288432" y="960145"/>
                  <a:pt x="1369490" y="887850"/>
                </a:cubicBezTo>
                <a:cubicBezTo>
                  <a:pt x="1371681" y="885659"/>
                  <a:pt x="1373872" y="881278"/>
                  <a:pt x="1373872" y="879087"/>
                </a:cubicBezTo>
                <a:cubicBezTo>
                  <a:pt x="1384825" y="879087"/>
                  <a:pt x="1393588" y="881278"/>
                  <a:pt x="1404542" y="881278"/>
                </a:cubicBezTo>
                <a:cubicBezTo>
                  <a:pt x="1341010" y="940428"/>
                  <a:pt x="1281860" y="1003960"/>
                  <a:pt x="1244617" y="1082827"/>
                </a:cubicBezTo>
                <a:cubicBezTo>
                  <a:pt x="1185467" y="1109116"/>
                  <a:pt x="1137271" y="1166075"/>
                  <a:pt x="1115363" y="1231798"/>
                </a:cubicBezTo>
                <a:close/>
                <a:moveTo>
                  <a:pt x="902860" y="1374197"/>
                </a:moveTo>
                <a:cubicBezTo>
                  <a:pt x="894097" y="1372006"/>
                  <a:pt x="883144" y="1369815"/>
                  <a:pt x="872190" y="1369815"/>
                </a:cubicBezTo>
                <a:cubicBezTo>
                  <a:pt x="896288" y="1341335"/>
                  <a:pt x="918196" y="1315046"/>
                  <a:pt x="942294" y="1286567"/>
                </a:cubicBezTo>
                <a:cubicBezTo>
                  <a:pt x="924768" y="1312856"/>
                  <a:pt x="909433" y="1339145"/>
                  <a:pt x="900670" y="1369815"/>
                </a:cubicBezTo>
                <a:cubicBezTo>
                  <a:pt x="902860" y="1372006"/>
                  <a:pt x="902860" y="1374197"/>
                  <a:pt x="902860" y="1374197"/>
                </a:cubicBezTo>
                <a:close/>
                <a:moveTo>
                  <a:pt x="637780" y="1284376"/>
                </a:moveTo>
                <a:cubicBezTo>
                  <a:pt x="657496" y="1264659"/>
                  <a:pt x="679404" y="1242752"/>
                  <a:pt x="692548" y="1216463"/>
                </a:cubicBezTo>
                <a:cubicBezTo>
                  <a:pt x="703502" y="1216463"/>
                  <a:pt x="716647" y="1216463"/>
                  <a:pt x="727600" y="1216463"/>
                </a:cubicBezTo>
                <a:cubicBezTo>
                  <a:pt x="685976" y="1260278"/>
                  <a:pt x="648733" y="1312856"/>
                  <a:pt x="611491" y="1361052"/>
                </a:cubicBezTo>
                <a:cubicBezTo>
                  <a:pt x="611491" y="1361052"/>
                  <a:pt x="611491" y="1363243"/>
                  <a:pt x="611491" y="1363243"/>
                </a:cubicBezTo>
                <a:cubicBezTo>
                  <a:pt x="602728" y="1363243"/>
                  <a:pt x="589583" y="1363243"/>
                  <a:pt x="572057" y="1363243"/>
                </a:cubicBezTo>
                <a:cubicBezTo>
                  <a:pt x="593965" y="1334763"/>
                  <a:pt x="615872" y="1308474"/>
                  <a:pt x="637780" y="1284376"/>
                </a:cubicBezTo>
                <a:close/>
                <a:moveTo>
                  <a:pt x="556722" y="1358861"/>
                </a:moveTo>
                <a:cubicBezTo>
                  <a:pt x="556722" y="1358861"/>
                  <a:pt x="556722" y="1361052"/>
                  <a:pt x="556722" y="1361052"/>
                </a:cubicBezTo>
                <a:cubicBezTo>
                  <a:pt x="545768" y="1361052"/>
                  <a:pt x="532624" y="1361052"/>
                  <a:pt x="519479" y="1363243"/>
                </a:cubicBezTo>
                <a:cubicBezTo>
                  <a:pt x="541387" y="1308474"/>
                  <a:pt x="585202" y="1260278"/>
                  <a:pt x="629017" y="1218653"/>
                </a:cubicBezTo>
                <a:cubicBezTo>
                  <a:pt x="629017" y="1218653"/>
                  <a:pt x="629017" y="1218653"/>
                  <a:pt x="629017" y="1218653"/>
                </a:cubicBezTo>
                <a:cubicBezTo>
                  <a:pt x="639970" y="1218653"/>
                  <a:pt x="653115" y="1218653"/>
                  <a:pt x="664069" y="1218653"/>
                </a:cubicBezTo>
                <a:cubicBezTo>
                  <a:pt x="646543" y="1238370"/>
                  <a:pt x="631207" y="1260278"/>
                  <a:pt x="615872" y="1279994"/>
                </a:cubicBezTo>
                <a:cubicBezTo>
                  <a:pt x="593965" y="1301902"/>
                  <a:pt x="572057" y="1328191"/>
                  <a:pt x="556722" y="1358861"/>
                </a:cubicBezTo>
                <a:close/>
                <a:moveTo>
                  <a:pt x="760462" y="1214272"/>
                </a:moveTo>
                <a:cubicBezTo>
                  <a:pt x="771415" y="1214272"/>
                  <a:pt x="780178" y="1214272"/>
                  <a:pt x="791132" y="1212081"/>
                </a:cubicBezTo>
                <a:cubicBezTo>
                  <a:pt x="747317" y="1255896"/>
                  <a:pt x="723219" y="1317237"/>
                  <a:pt x="670641" y="1352289"/>
                </a:cubicBezTo>
                <a:cubicBezTo>
                  <a:pt x="666259" y="1354480"/>
                  <a:pt x="670641" y="1361052"/>
                  <a:pt x="675022" y="1358861"/>
                </a:cubicBezTo>
                <a:cubicBezTo>
                  <a:pt x="703502" y="1345717"/>
                  <a:pt x="725410" y="1323809"/>
                  <a:pt x="745126" y="1299711"/>
                </a:cubicBezTo>
                <a:cubicBezTo>
                  <a:pt x="769225" y="1271231"/>
                  <a:pt x="795514" y="1242752"/>
                  <a:pt x="819612" y="1212081"/>
                </a:cubicBezTo>
                <a:cubicBezTo>
                  <a:pt x="819612" y="1212081"/>
                  <a:pt x="819612" y="1209890"/>
                  <a:pt x="821803" y="1209890"/>
                </a:cubicBezTo>
                <a:cubicBezTo>
                  <a:pt x="834947" y="1209890"/>
                  <a:pt x="845901" y="1209890"/>
                  <a:pt x="859045" y="1207700"/>
                </a:cubicBezTo>
                <a:cubicBezTo>
                  <a:pt x="843710" y="1225226"/>
                  <a:pt x="828375" y="1244942"/>
                  <a:pt x="813040" y="1264659"/>
                </a:cubicBezTo>
                <a:cubicBezTo>
                  <a:pt x="788941" y="1290948"/>
                  <a:pt x="764843" y="1319428"/>
                  <a:pt x="747317" y="1350098"/>
                </a:cubicBezTo>
                <a:cubicBezTo>
                  <a:pt x="742936" y="1358861"/>
                  <a:pt x="753889" y="1367624"/>
                  <a:pt x="760462" y="1361052"/>
                </a:cubicBezTo>
                <a:cubicBezTo>
                  <a:pt x="784560" y="1330382"/>
                  <a:pt x="808658" y="1299711"/>
                  <a:pt x="837138" y="1271231"/>
                </a:cubicBezTo>
                <a:cubicBezTo>
                  <a:pt x="854664" y="1251515"/>
                  <a:pt x="876571" y="1229607"/>
                  <a:pt x="891907" y="1207700"/>
                </a:cubicBezTo>
                <a:cubicBezTo>
                  <a:pt x="894097" y="1207700"/>
                  <a:pt x="896288" y="1207700"/>
                  <a:pt x="900670" y="1207700"/>
                </a:cubicBezTo>
                <a:cubicBezTo>
                  <a:pt x="909433" y="1207700"/>
                  <a:pt x="913814" y="1203318"/>
                  <a:pt x="918196" y="1198937"/>
                </a:cubicBezTo>
                <a:cubicBezTo>
                  <a:pt x="922577" y="1198937"/>
                  <a:pt x="926959" y="1194555"/>
                  <a:pt x="929149" y="1190174"/>
                </a:cubicBezTo>
                <a:cubicBezTo>
                  <a:pt x="953248" y="1117879"/>
                  <a:pt x="990490" y="1067492"/>
                  <a:pt x="1043068" y="1014914"/>
                </a:cubicBezTo>
                <a:cubicBezTo>
                  <a:pt x="1045259" y="1017104"/>
                  <a:pt x="1047450" y="1019295"/>
                  <a:pt x="1051831" y="1019295"/>
                </a:cubicBezTo>
                <a:cubicBezTo>
                  <a:pt x="968583" y="1131023"/>
                  <a:pt x="894097" y="1253705"/>
                  <a:pt x="813040" y="1356671"/>
                </a:cubicBezTo>
                <a:cubicBezTo>
                  <a:pt x="808658" y="1363243"/>
                  <a:pt x="815230" y="1372006"/>
                  <a:pt x="821803" y="1365434"/>
                </a:cubicBezTo>
                <a:cubicBezTo>
                  <a:pt x="975155" y="1227416"/>
                  <a:pt x="1080311" y="1036821"/>
                  <a:pt x="1211756" y="879087"/>
                </a:cubicBezTo>
                <a:cubicBezTo>
                  <a:pt x="1211756" y="879087"/>
                  <a:pt x="1211756" y="879087"/>
                  <a:pt x="1211756" y="879087"/>
                </a:cubicBezTo>
                <a:cubicBezTo>
                  <a:pt x="1222710" y="876896"/>
                  <a:pt x="1233664" y="876896"/>
                  <a:pt x="1244617" y="874706"/>
                </a:cubicBezTo>
                <a:cubicBezTo>
                  <a:pt x="1126317" y="1047775"/>
                  <a:pt x="981727" y="1198937"/>
                  <a:pt x="863427" y="1369815"/>
                </a:cubicBezTo>
                <a:cubicBezTo>
                  <a:pt x="850282" y="1369815"/>
                  <a:pt x="837138" y="1369815"/>
                  <a:pt x="828375" y="1369815"/>
                </a:cubicBezTo>
                <a:cubicBezTo>
                  <a:pt x="762652" y="1365434"/>
                  <a:pt x="696930" y="1363243"/>
                  <a:pt x="631207" y="1361052"/>
                </a:cubicBezTo>
                <a:cubicBezTo>
                  <a:pt x="672832" y="1317237"/>
                  <a:pt x="721028" y="1266850"/>
                  <a:pt x="760462" y="1214272"/>
                </a:cubicBezTo>
                <a:close/>
                <a:moveTo>
                  <a:pt x="929149" y="780503"/>
                </a:moveTo>
                <a:cubicBezTo>
                  <a:pt x="948866" y="747642"/>
                  <a:pt x="975155" y="719162"/>
                  <a:pt x="1001444" y="692873"/>
                </a:cubicBezTo>
                <a:cubicBezTo>
                  <a:pt x="994872" y="701636"/>
                  <a:pt x="988300" y="710399"/>
                  <a:pt x="983918" y="719162"/>
                </a:cubicBezTo>
                <a:cubicBezTo>
                  <a:pt x="966392" y="743261"/>
                  <a:pt x="951057" y="771740"/>
                  <a:pt x="940103" y="800220"/>
                </a:cubicBezTo>
                <a:cubicBezTo>
                  <a:pt x="935722" y="791457"/>
                  <a:pt x="933531" y="787076"/>
                  <a:pt x="929149" y="780503"/>
                </a:cubicBezTo>
                <a:cubicBezTo>
                  <a:pt x="929149" y="780503"/>
                  <a:pt x="929149" y="780503"/>
                  <a:pt x="929149" y="780503"/>
                </a:cubicBezTo>
                <a:close/>
                <a:moveTo>
                  <a:pt x="920386" y="767359"/>
                </a:moveTo>
                <a:cubicBezTo>
                  <a:pt x="913814" y="758596"/>
                  <a:pt x="909433" y="749833"/>
                  <a:pt x="902860" y="741070"/>
                </a:cubicBezTo>
                <a:cubicBezTo>
                  <a:pt x="948866" y="699445"/>
                  <a:pt x="990490" y="649058"/>
                  <a:pt x="1025542" y="598671"/>
                </a:cubicBezTo>
                <a:cubicBezTo>
                  <a:pt x="1029924" y="607434"/>
                  <a:pt x="1034305" y="616197"/>
                  <a:pt x="1036496" y="624960"/>
                </a:cubicBezTo>
                <a:cubicBezTo>
                  <a:pt x="992681" y="666584"/>
                  <a:pt x="948866" y="712590"/>
                  <a:pt x="920386" y="767359"/>
                </a:cubicBezTo>
                <a:close/>
                <a:moveTo>
                  <a:pt x="999253" y="738879"/>
                </a:moveTo>
                <a:cubicBezTo>
                  <a:pt x="1016779" y="714781"/>
                  <a:pt x="1040878" y="692873"/>
                  <a:pt x="1060594" y="670966"/>
                </a:cubicBezTo>
                <a:cubicBezTo>
                  <a:pt x="1064976" y="681919"/>
                  <a:pt x="1071548" y="690682"/>
                  <a:pt x="1075930" y="701636"/>
                </a:cubicBezTo>
                <a:cubicBezTo>
                  <a:pt x="1073739" y="701636"/>
                  <a:pt x="1071548" y="703827"/>
                  <a:pt x="1069357" y="706018"/>
                </a:cubicBezTo>
                <a:cubicBezTo>
                  <a:pt x="1038687" y="752023"/>
                  <a:pt x="997063" y="787076"/>
                  <a:pt x="962011" y="830891"/>
                </a:cubicBezTo>
                <a:cubicBezTo>
                  <a:pt x="957629" y="826509"/>
                  <a:pt x="955438" y="819937"/>
                  <a:pt x="951057" y="815555"/>
                </a:cubicBezTo>
                <a:cubicBezTo>
                  <a:pt x="966392" y="789266"/>
                  <a:pt x="981727" y="762977"/>
                  <a:pt x="999253" y="738879"/>
                </a:cubicBezTo>
                <a:close/>
                <a:moveTo>
                  <a:pt x="1084693" y="721353"/>
                </a:moveTo>
                <a:cubicBezTo>
                  <a:pt x="1089074" y="727925"/>
                  <a:pt x="1093456" y="736688"/>
                  <a:pt x="1097837" y="743261"/>
                </a:cubicBezTo>
                <a:cubicBezTo>
                  <a:pt x="1056213" y="780503"/>
                  <a:pt x="1018970" y="824318"/>
                  <a:pt x="986109" y="868133"/>
                </a:cubicBezTo>
                <a:cubicBezTo>
                  <a:pt x="979537" y="859370"/>
                  <a:pt x="972964" y="850607"/>
                  <a:pt x="968583" y="839653"/>
                </a:cubicBezTo>
                <a:cubicBezTo>
                  <a:pt x="1008016" y="802411"/>
                  <a:pt x="1056213" y="769549"/>
                  <a:pt x="1084693" y="721353"/>
                </a:cubicBezTo>
                <a:close/>
                <a:moveTo>
                  <a:pt x="999253" y="883468"/>
                </a:moveTo>
                <a:cubicBezTo>
                  <a:pt x="1034305" y="844035"/>
                  <a:pt x="1073739" y="806792"/>
                  <a:pt x="1110982" y="767359"/>
                </a:cubicBezTo>
                <a:cubicBezTo>
                  <a:pt x="1113172" y="771740"/>
                  <a:pt x="1117554" y="776122"/>
                  <a:pt x="1119745" y="780503"/>
                </a:cubicBezTo>
                <a:cubicBezTo>
                  <a:pt x="1100028" y="793648"/>
                  <a:pt x="1084693" y="819937"/>
                  <a:pt x="1071548" y="837463"/>
                </a:cubicBezTo>
                <a:cubicBezTo>
                  <a:pt x="1051831" y="861561"/>
                  <a:pt x="1032115" y="887850"/>
                  <a:pt x="1016779" y="914139"/>
                </a:cubicBezTo>
                <a:cubicBezTo>
                  <a:pt x="1010207" y="905376"/>
                  <a:pt x="1003635" y="896613"/>
                  <a:pt x="999253" y="887850"/>
                </a:cubicBezTo>
                <a:cubicBezTo>
                  <a:pt x="997063" y="885659"/>
                  <a:pt x="999253" y="885659"/>
                  <a:pt x="999253" y="883468"/>
                </a:cubicBezTo>
                <a:close/>
                <a:moveTo>
                  <a:pt x="1086883" y="852798"/>
                </a:moveTo>
                <a:cubicBezTo>
                  <a:pt x="1100028" y="837463"/>
                  <a:pt x="1121935" y="822127"/>
                  <a:pt x="1135080" y="804601"/>
                </a:cubicBezTo>
                <a:cubicBezTo>
                  <a:pt x="1137271" y="808983"/>
                  <a:pt x="1139461" y="811174"/>
                  <a:pt x="1141652" y="815555"/>
                </a:cubicBezTo>
                <a:cubicBezTo>
                  <a:pt x="1139461" y="815555"/>
                  <a:pt x="1137271" y="815555"/>
                  <a:pt x="1135080" y="817746"/>
                </a:cubicBezTo>
                <a:cubicBezTo>
                  <a:pt x="1091265" y="846226"/>
                  <a:pt x="1062785" y="896613"/>
                  <a:pt x="1032115" y="940428"/>
                </a:cubicBezTo>
                <a:cubicBezTo>
                  <a:pt x="1029924" y="936047"/>
                  <a:pt x="1025542" y="931665"/>
                  <a:pt x="1023352" y="927283"/>
                </a:cubicBezTo>
                <a:cubicBezTo>
                  <a:pt x="1045259" y="903185"/>
                  <a:pt x="1067167" y="876896"/>
                  <a:pt x="1086883" y="852798"/>
                </a:cubicBezTo>
                <a:close/>
                <a:moveTo>
                  <a:pt x="1152606" y="835272"/>
                </a:moveTo>
                <a:cubicBezTo>
                  <a:pt x="1154797" y="833081"/>
                  <a:pt x="1154797" y="830891"/>
                  <a:pt x="1154797" y="830891"/>
                </a:cubicBezTo>
                <a:cubicBezTo>
                  <a:pt x="1161369" y="839653"/>
                  <a:pt x="1165750" y="846226"/>
                  <a:pt x="1172323" y="854989"/>
                </a:cubicBezTo>
                <a:cubicBezTo>
                  <a:pt x="1130698" y="890041"/>
                  <a:pt x="1086883" y="929474"/>
                  <a:pt x="1058404" y="975480"/>
                </a:cubicBezTo>
                <a:cubicBezTo>
                  <a:pt x="1058404" y="973289"/>
                  <a:pt x="1058404" y="973289"/>
                  <a:pt x="1056213" y="971098"/>
                </a:cubicBezTo>
                <a:cubicBezTo>
                  <a:pt x="1051831" y="964526"/>
                  <a:pt x="1045259" y="957954"/>
                  <a:pt x="1040878" y="949191"/>
                </a:cubicBezTo>
                <a:cubicBezTo>
                  <a:pt x="1056213" y="933856"/>
                  <a:pt x="1071548" y="918521"/>
                  <a:pt x="1084693" y="903185"/>
                </a:cubicBezTo>
                <a:cubicBezTo>
                  <a:pt x="1106600" y="881278"/>
                  <a:pt x="1132889" y="859370"/>
                  <a:pt x="1152606" y="835272"/>
                </a:cubicBezTo>
                <a:close/>
                <a:moveTo>
                  <a:pt x="1268716" y="876896"/>
                </a:moveTo>
                <a:cubicBezTo>
                  <a:pt x="1268716" y="876896"/>
                  <a:pt x="1268716" y="874706"/>
                  <a:pt x="1268716" y="874706"/>
                </a:cubicBezTo>
                <a:cubicBezTo>
                  <a:pt x="1279669" y="874706"/>
                  <a:pt x="1292814" y="874706"/>
                  <a:pt x="1303768" y="874706"/>
                </a:cubicBezTo>
                <a:cubicBezTo>
                  <a:pt x="1220519" y="964526"/>
                  <a:pt x="1148224" y="1065301"/>
                  <a:pt x="1062785" y="1155122"/>
                </a:cubicBezTo>
                <a:cubicBezTo>
                  <a:pt x="1051831" y="1168266"/>
                  <a:pt x="1038687" y="1179220"/>
                  <a:pt x="1025542" y="1192364"/>
                </a:cubicBezTo>
                <a:cubicBezTo>
                  <a:pt x="1110982" y="1089399"/>
                  <a:pt x="1194230" y="988624"/>
                  <a:pt x="1268716" y="876896"/>
                </a:cubicBezTo>
                <a:close/>
                <a:moveTo>
                  <a:pt x="913814" y="1374197"/>
                </a:moveTo>
                <a:cubicBezTo>
                  <a:pt x="957629" y="1284376"/>
                  <a:pt x="1034305" y="1218653"/>
                  <a:pt x="1104409" y="1150740"/>
                </a:cubicBezTo>
                <a:cubicBezTo>
                  <a:pt x="1189849" y="1067492"/>
                  <a:pt x="1257762" y="968908"/>
                  <a:pt x="1334438" y="879087"/>
                </a:cubicBezTo>
                <a:cubicBezTo>
                  <a:pt x="1336629" y="876896"/>
                  <a:pt x="1336629" y="874706"/>
                  <a:pt x="1336629" y="872515"/>
                </a:cubicBezTo>
                <a:cubicBezTo>
                  <a:pt x="1341010" y="872515"/>
                  <a:pt x="1345392" y="872515"/>
                  <a:pt x="1349773" y="872515"/>
                </a:cubicBezTo>
                <a:cubicBezTo>
                  <a:pt x="1262143" y="947000"/>
                  <a:pt x="1207375" y="1054347"/>
                  <a:pt x="1132889" y="1139786"/>
                </a:cubicBezTo>
                <a:cubicBezTo>
                  <a:pt x="1062785" y="1218653"/>
                  <a:pt x="988300" y="1299711"/>
                  <a:pt x="944485" y="1396104"/>
                </a:cubicBezTo>
                <a:cubicBezTo>
                  <a:pt x="944485" y="1396104"/>
                  <a:pt x="944485" y="1393913"/>
                  <a:pt x="944485" y="1393913"/>
                </a:cubicBezTo>
                <a:cubicBezTo>
                  <a:pt x="944485" y="1380769"/>
                  <a:pt x="931340" y="1374197"/>
                  <a:pt x="920386" y="1376387"/>
                </a:cubicBezTo>
                <a:cubicBezTo>
                  <a:pt x="918196" y="1374197"/>
                  <a:pt x="916005" y="1374197"/>
                  <a:pt x="913814" y="1374197"/>
                </a:cubicBezTo>
                <a:cubicBezTo>
                  <a:pt x="911623" y="1376387"/>
                  <a:pt x="911623" y="1376387"/>
                  <a:pt x="913814" y="1374197"/>
                </a:cubicBezTo>
                <a:close/>
                <a:moveTo>
                  <a:pt x="1227091" y="837463"/>
                </a:moveTo>
                <a:cubicBezTo>
                  <a:pt x="1222710" y="835272"/>
                  <a:pt x="1218328" y="835272"/>
                  <a:pt x="1213947" y="839653"/>
                </a:cubicBezTo>
                <a:cubicBezTo>
                  <a:pt x="1213947" y="839653"/>
                  <a:pt x="1213947" y="839653"/>
                  <a:pt x="1213947" y="839653"/>
                </a:cubicBezTo>
                <a:cubicBezTo>
                  <a:pt x="1213947" y="839653"/>
                  <a:pt x="1211756" y="839653"/>
                  <a:pt x="1211756" y="839653"/>
                </a:cubicBezTo>
                <a:cubicBezTo>
                  <a:pt x="1211756" y="837463"/>
                  <a:pt x="1211756" y="837463"/>
                  <a:pt x="1209565" y="835272"/>
                </a:cubicBezTo>
                <a:cubicBezTo>
                  <a:pt x="1121935" y="714781"/>
                  <a:pt x="1073739" y="576763"/>
                  <a:pt x="1001444" y="445318"/>
                </a:cubicBezTo>
                <a:cubicBezTo>
                  <a:pt x="1165750" y="355498"/>
                  <a:pt x="1514080" y="289775"/>
                  <a:pt x="1654288" y="449700"/>
                </a:cubicBezTo>
                <a:cubicBezTo>
                  <a:pt x="1621426" y="508850"/>
                  <a:pt x="1595137" y="572382"/>
                  <a:pt x="1564467" y="631532"/>
                </a:cubicBezTo>
                <a:cubicBezTo>
                  <a:pt x="1527224" y="701636"/>
                  <a:pt x="1483409" y="767359"/>
                  <a:pt x="1446166" y="837463"/>
                </a:cubicBezTo>
                <a:cubicBezTo>
                  <a:pt x="1443976" y="839653"/>
                  <a:pt x="1443976" y="839653"/>
                  <a:pt x="1441785" y="841844"/>
                </a:cubicBezTo>
                <a:cubicBezTo>
                  <a:pt x="1371681" y="830891"/>
                  <a:pt x="1299386" y="828700"/>
                  <a:pt x="1227091" y="837463"/>
                </a:cubicBezTo>
                <a:close/>
                <a:moveTo>
                  <a:pt x="1008016" y="554856"/>
                </a:moveTo>
                <a:cubicBezTo>
                  <a:pt x="1010207" y="561428"/>
                  <a:pt x="1012398" y="568000"/>
                  <a:pt x="1016779" y="574573"/>
                </a:cubicBezTo>
                <a:cubicBezTo>
                  <a:pt x="1016779" y="574573"/>
                  <a:pt x="1016779" y="574573"/>
                  <a:pt x="1016779" y="574573"/>
                </a:cubicBezTo>
                <a:cubicBezTo>
                  <a:pt x="975155" y="622769"/>
                  <a:pt x="933531" y="675347"/>
                  <a:pt x="896288" y="727925"/>
                </a:cubicBezTo>
                <a:cubicBezTo>
                  <a:pt x="891907" y="721353"/>
                  <a:pt x="887525" y="714781"/>
                  <a:pt x="883144" y="708208"/>
                </a:cubicBezTo>
                <a:cubicBezTo>
                  <a:pt x="883144" y="708208"/>
                  <a:pt x="885334" y="708208"/>
                  <a:pt x="885334" y="706018"/>
                </a:cubicBezTo>
                <a:cubicBezTo>
                  <a:pt x="920386" y="649058"/>
                  <a:pt x="968583" y="605243"/>
                  <a:pt x="1008016" y="554856"/>
                </a:cubicBezTo>
                <a:close/>
                <a:moveTo>
                  <a:pt x="994872" y="532948"/>
                </a:moveTo>
                <a:cubicBezTo>
                  <a:pt x="951057" y="581145"/>
                  <a:pt x="900670" y="633723"/>
                  <a:pt x="874381" y="692873"/>
                </a:cubicBezTo>
                <a:cubicBezTo>
                  <a:pt x="872190" y="688492"/>
                  <a:pt x="869999" y="686301"/>
                  <a:pt x="867808" y="681919"/>
                </a:cubicBezTo>
                <a:cubicBezTo>
                  <a:pt x="887525" y="651249"/>
                  <a:pt x="907242" y="620578"/>
                  <a:pt x="926959" y="589908"/>
                </a:cubicBezTo>
                <a:cubicBezTo>
                  <a:pt x="946675" y="561428"/>
                  <a:pt x="970774" y="535139"/>
                  <a:pt x="990490" y="506659"/>
                </a:cubicBezTo>
                <a:cubicBezTo>
                  <a:pt x="992681" y="513232"/>
                  <a:pt x="997063" y="521995"/>
                  <a:pt x="999253" y="528567"/>
                </a:cubicBezTo>
                <a:cubicBezTo>
                  <a:pt x="997063" y="530758"/>
                  <a:pt x="997063" y="532948"/>
                  <a:pt x="994872" y="532948"/>
                </a:cubicBezTo>
                <a:close/>
                <a:moveTo>
                  <a:pt x="916005" y="570191"/>
                </a:moveTo>
                <a:cubicBezTo>
                  <a:pt x="894097" y="603052"/>
                  <a:pt x="876571" y="635914"/>
                  <a:pt x="859045" y="670966"/>
                </a:cubicBezTo>
                <a:cubicBezTo>
                  <a:pt x="852473" y="660012"/>
                  <a:pt x="845901" y="651249"/>
                  <a:pt x="839329" y="640295"/>
                </a:cubicBezTo>
                <a:cubicBezTo>
                  <a:pt x="839329" y="640295"/>
                  <a:pt x="839329" y="640295"/>
                  <a:pt x="839329" y="640295"/>
                </a:cubicBezTo>
                <a:cubicBezTo>
                  <a:pt x="883144" y="578954"/>
                  <a:pt x="926959" y="519804"/>
                  <a:pt x="972964" y="460654"/>
                </a:cubicBezTo>
                <a:cubicBezTo>
                  <a:pt x="975155" y="467226"/>
                  <a:pt x="977346" y="475989"/>
                  <a:pt x="981727" y="482561"/>
                </a:cubicBezTo>
                <a:cubicBezTo>
                  <a:pt x="955438" y="506659"/>
                  <a:pt x="935722" y="541711"/>
                  <a:pt x="916005" y="570191"/>
                </a:cubicBezTo>
                <a:close/>
                <a:moveTo>
                  <a:pt x="576439" y="1216463"/>
                </a:moveTo>
                <a:cubicBezTo>
                  <a:pt x="585202" y="1216463"/>
                  <a:pt x="596155" y="1216463"/>
                  <a:pt x="604918" y="1216463"/>
                </a:cubicBezTo>
                <a:cubicBezTo>
                  <a:pt x="563294" y="1255896"/>
                  <a:pt x="523861" y="1308474"/>
                  <a:pt x="504144" y="1363243"/>
                </a:cubicBezTo>
                <a:cubicBezTo>
                  <a:pt x="486618" y="1365434"/>
                  <a:pt x="469092" y="1367624"/>
                  <a:pt x="455947" y="1372006"/>
                </a:cubicBezTo>
                <a:cubicBezTo>
                  <a:pt x="493190" y="1319428"/>
                  <a:pt x="532624" y="1269041"/>
                  <a:pt x="576439" y="1216463"/>
                </a:cubicBezTo>
                <a:cubicBezTo>
                  <a:pt x="574248" y="1218653"/>
                  <a:pt x="574248" y="1218653"/>
                  <a:pt x="576439" y="1216463"/>
                </a:cubicBezTo>
                <a:close/>
                <a:moveTo>
                  <a:pt x="1021161" y="1542884"/>
                </a:moveTo>
                <a:cubicBezTo>
                  <a:pt x="1058404" y="1505642"/>
                  <a:pt x="1100028" y="1466208"/>
                  <a:pt x="1128508" y="1422393"/>
                </a:cubicBezTo>
                <a:cubicBezTo>
                  <a:pt x="1130698" y="1426775"/>
                  <a:pt x="1135080" y="1431156"/>
                  <a:pt x="1137271" y="1435538"/>
                </a:cubicBezTo>
                <a:cubicBezTo>
                  <a:pt x="1108791" y="1479353"/>
                  <a:pt x="1073739" y="1520977"/>
                  <a:pt x="1036496" y="1556029"/>
                </a:cubicBezTo>
                <a:cubicBezTo>
                  <a:pt x="1032115" y="1553838"/>
                  <a:pt x="1025542" y="1549457"/>
                  <a:pt x="1021161" y="1542884"/>
                </a:cubicBezTo>
                <a:close/>
                <a:moveTo>
                  <a:pt x="1150415" y="1453064"/>
                </a:moveTo>
                <a:cubicBezTo>
                  <a:pt x="1152606" y="1457445"/>
                  <a:pt x="1156987" y="1459636"/>
                  <a:pt x="1159178" y="1461827"/>
                </a:cubicBezTo>
                <a:cubicBezTo>
                  <a:pt x="1141652" y="1479353"/>
                  <a:pt x="1126317" y="1503451"/>
                  <a:pt x="1110982" y="1523168"/>
                </a:cubicBezTo>
                <a:cubicBezTo>
                  <a:pt x="1095646" y="1545075"/>
                  <a:pt x="1080311" y="1564792"/>
                  <a:pt x="1062785" y="1586699"/>
                </a:cubicBezTo>
                <a:cubicBezTo>
                  <a:pt x="1062785" y="1586699"/>
                  <a:pt x="1060594" y="1584509"/>
                  <a:pt x="1060594" y="1584509"/>
                </a:cubicBezTo>
                <a:cubicBezTo>
                  <a:pt x="1054022" y="1580127"/>
                  <a:pt x="1047450" y="1573555"/>
                  <a:pt x="1040878" y="1566983"/>
                </a:cubicBezTo>
                <a:cubicBezTo>
                  <a:pt x="1084693" y="1531931"/>
                  <a:pt x="1121935" y="1494688"/>
                  <a:pt x="1150415" y="1453064"/>
                </a:cubicBezTo>
                <a:close/>
                <a:moveTo>
                  <a:pt x="1067167" y="1617370"/>
                </a:moveTo>
                <a:cubicBezTo>
                  <a:pt x="1069357" y="1612988"/>
                  <a:pt x="1067167" y="1608607"/>
                  <a:pt x="1067167" y="1604225"/>
                </a:cubicBezTo>
                <a:cubicBezTo>
                  <a:pt x="1067167" y="1602035"/>
                  <a:pt x="1069357" y="1599844"/>
                  <a:pt x="1069357" y="1597653"/>
                </a:cubicBezTo>
                <a:cubicBezTo>
                  <a:pt x="1089074" y="1580127"/>
                  <a:pt x="1106600" y="1560410"/>
                  <a:pt x="1121935" y="1540694"/>
                </a:cubicBezTo>
                <a:cubicBezTo>
                  <a:pt x="1139461" y="1518786"/>
                  <a:pt x="1159178" y="1496879"/>
                  <a:pt x="1176704" y="1472780"/>
                </a:cubicBezTo>
                <a:cubicBezTo>
                  <a:pt x="1181086" y="1477162"/>
                  <a:pt x="1187658" y="1481543"/>
                  <a:pt x="1192039" y="1483734"/>
                </a:cubicBezTo>
                <a:cubicBezTo>
                  <a:pt x="1143843" y="1540694"/>
                  <a:pt x="1097837" y="1599844"/>
                  <a:pt x="1054022" y="1658994"/>
                </a:cubicBezTo>
                <a:cubicBezTo>
                  <a:pt x="1058404" y="1648040"/>
                  <a:pt x="1062785" y="1632705"/>
                  <a:pt x="1067167" y="1617370"/>
                </a:cubicBezTo>
                <a:close/>
                <a:moveTo>
                  <a:pt x="1141652" y="1321619"/>
                </a:moveTo>
                <a:cubicBezTo>
                  <a:pt x="1132889" y="1201127"/>
                  <a:pt x="1233664" y="1131023"/>
                  <a:pt x="1330057" y="1089399"/>
                </a:cubicBezTo>
                <a:cubicBezTo>
                  <a:pt x="1332247" y="1093781"/>
                  <a:pt x="1338820" y="1098162"/>
                  <a:pt x="1347583" y="1098162"/>
                </a:cubicBezTo>
                <a:cubicBezTo>
                  <a:pt x="1573230" y="1089399"/>
                  <a:pt x="1603900" y="1439919"/>
                  <a:pt x="1393588" y="1490306"/>
                </a:cubicBezTo>
                <a:cubicBezTo>
                  <a:pt x="1277479" y="1516595"/>
                  <a:pt x="1150415" y="1442110"/>
                  <a:pt x="1141652" y="1321619"/>
                </a:cubicBezTo>
                <a:close/>
                <a:moveTo>
                  <a:pt x="2017952" y="611815"/>
                </a:moveTo>
                <a:cubicBezTo>
                  <a:pt x="2048623" y="614006"/>
                  <a:pt x="2074912" y="578954"/>
                  <a:pt x="2094628" y="559237"/>
                </a:cubicBezTo>
                <a:cubicBezTo>
                  <a:pt x="2114345" y="539521"/>
                  <a:pt x="2131871" y="519804"/>
                  <a:pt x="2151588" y="500087"/>
                </a:cubicBezTo>
                <a:cubicBezTo>
                  <a:pt x="2158160" y="493515"/>
                  <a:pt x="2164732" y="489133"/>
                  <a:pt x="2171305" y="482561"/>
                </a:cubicBezTo>
                <a:cubicBezTo>
                  <a:pt x="2169114" y="493515"/>
                  <a:pt x="2166923" y="506659"/>
                  <a:pt x="2164732" y="519804"/>
                </a:cubicBezTo>
                <a:cubicBezTo>
                  <a:pt x="2118727" y="557047"/>
                  <a:pt x="2083675" y="600862"/>
                  <a:pt x="2048623" y="646867"/>
                </a:cubicBezTo>
                <a:cubicBezTo>
                  <a:pt x="2031097" y="624960"/>
                  <a:pt x="2013571" y="605243"/>
                  <a:pt x="1993854" y="589908"/>
                </a:cubicBezTo>
                <a:cubicBezTo>
                  <a:pt x="2066149" y="535139"/>
                  <a:pt x="2127490" y="467226"/>
                  <a:pt x="2193212" y="405885"/>
                </a:cubicBezTo>
                <a:cubicBezTo>
                  <a:pt x="2191022" y="419029"/>
                  <a:pt x="2188831" y="432174"/>
                  <a:pt x="2184449" y="445318"/>
                </a:cubicBezTo>
                <a:cubicBezTo>
                  <a:pt x="2184449" y="445318"/>
                  <a:pt x="2184449" y="445318"/>
                  <a:pt x="2184449" y="445318"/>
                </a:cubicBezTo>
                <a:cubicBezTo>
                  <a:pt x="2149397" y="460654"/>
                  <a:pt x="2120917" y="506659"/>
                  <a:pt x="2094628" y="535139"/>
                </a:cubicBezTo>
                <a:cubicBezTo>
                  <a:pt x="2070530" y="559237"/>
                  <a:pt x="2044241" y="585526"/>
                  <a:pt x="2017952" y="611815"/>
                </a:cubicBezTo>
                <a:cubicBezTo>
                  <a:pt x="2017952" y="611815"/>
                  <a:pt x="2017952" y="611815"/>
                  <a:pt x="2017952" y="611815"/>
                </a:cubicBezTo>
                <a:close/>
                <a:moveTo>
                  <a:pt x="2171305" y="572382"/>
                </a:moveTo>
                <a:cubicBezTo>
                  <a:pt x="2153779" y="583336"/>
                  <a:pt x="2138443" y="598671"/>
                  <a:pt x="2125299" y="614006"/>
                </a:cubicBezTo>
                <a:cubicBezTo>
                  <a:pt x="2105582" y="633723"/>
                  <a:pt x="2088056" y="655630"/>
                  <a:pt x="2068339" y="677538"/>
                </a:cubicBezTo>
                <a:cubicBezTo>
                  <a:pt x="2063958" y="670966"/>
                  <a:pt x="2059576" y="664393"/>
                  <a:pt x="2055195" y="660012"/>
                </a:cubicBezTo>
                <a:cubicBezTo>
                  <a:pt x="2094628" y="624960"/>
                  <a:pt x="2127490" y="585526"/>
                  <a:pt x="2164732" y="550474"/>
                </a:cubicBezTo>
                <a:cubicBezTo>
                  <a:pt x="2166923" y="557047"/>
                  <a:pt x="2169114" y="563619"/>
                  <a:pt x="2171305" y="572382"/>
                </a:cubicBezTo>
                <a:close/>
                <a:moveTo>
                  <a:pt x="2077102" y="760786"/>
                </a:moveTo>
                <a:cubicBezTo>
                  <a:pt x="2153779" y="870324"/>
                  <a:pt x="2223883" y="1017104"/>
                  <a:pt x="2217310" y="1150740"/>
                </a:cubicBezTo>
                <a:cubicBezTo>
                  <a:pt x="2217310" y="1152931"/>
                  <a:pt x="2217310" y="1152931"/>
                  <a:pt x="2217310" y="1155122"/>
                </a:cubicBezTo>
                <a:cubicBezTo>
                  <a:pt x="2153779" y="1146359"/>
                  <a:pt x="2088056" y="1155122"/>
                  <a:pt x="2024524" y="1157312"/>
                </a:cubicBezTo>
                <a:cubicBezTo>
                  <a:pt x="1932513" y="1159503"/>
                  <a:pt x="1842692" y="1159503"/>
                  <a:pt x="1750681" y="1159503"/>
                </a:cubicBezTo>
                <a:cubicBezTo>
                  <a:pt x="1744108" y="1087208"/>
                  <a:pt x="1706866" y="1008341"/>
                  <a:pt x="1647715" y="966717"/>
                </a:cubicBezTo>
                <a:cubicBezTo>
                  <a:pt x="1691530" y="900994"/>
                  <a:pt x="1735345" y="837463"/>
                  <a:pt x="1779160" y="771740"/>
                </a:cubicBezTo>
                <a:cubicBezTo>
                  <a:pt x="1820785" y="712590"/>
                  <a:pt x="1877744" y="649058"/>
                  <a:pt x="1897461" y="578954"/>
                </a:cubicBezTo>
                <a:cubicBezTo>
                  <a:pt x="1910605" y="592099"/>
                  <a:pt x="1934704" y="598671"/>
                  <a:pt x="1945657" y="607434"/>
                </a:cubicBezTo>
                <a:cubicBezTo>
                  <a:pt x="2000426" y="649058"/>
                  <a:pt x="2039860" y="708208"/>
                  <a:pt x="2077102" y="760786"/>
                </a:cubicBezTo>
                <a:close/>
                <a:moveTo>
                  <a:pt x="2193212" y="881278"/>
                </a:moveTo>
                <a:cubicBezTo>
                  <a:pt x="2193212" y="881278"/>
                  <a:pt x="2195403" y="881278"/>
                  <a:pt x="2195403" y="881278"/>
                </a:cubicBezTo>
                <a:cubicBezTo>
                  <a:pt x="2226073" y="861561"/>
                  <a:pt x="2256744" y="837463"/>
                  <a:pt x="2285224" y="813364"/>
                </a:cubicBezTo>
                <a:cubicBezTo>
                  <a:pt x="2254553" y="841844"/>
                  <a:pt x="2223883" y="876896"/>
                  <a:pt x="2208547" y="916330"/>
                </a:cubicBezTo>
                <a:cubicBezTo>
                  <a:pt x="2204166" y="905376"/>
                  <a:pt x="2199785" y="892232"/>
                  <a:pt x="2193212" y="881278"/>
                </a:cubicBezTo>
                <a:close/>
                <a:moveTo>
                  <a:pt x="2074912" y="1216463"/>
                </a:moveTo>
                <a:cubicBezTo>
                  <a:pt x="2020143" y="1251515"/>
                  <a:pt x="1969756" y="1310665"/>
                  <a:pt x="1930322" y="1361052"/>
                </a:cubicBezTo>
                <a:cubicBezTo>
                  <a:pt x="1917178" y="1363243"/>
                  <a:pt x="1904033" y="1363243"/>
                  <a:pt x="1890889" y="1365434"/>
                </a:cubicBezTo>
                <a:cubicBezTo>
                  <a:pt x="1908415" y="1345717"/>
                  <a:pt x="1925941" y="1323809"/>
                  <a:pt x="1943467" y="1304093"/>
                </a:cubicBezTo>
                <a:cubicBezTo>
                  <a:pt x="1971946" y="1271231"/>
                  <a:pt x="2002617" y="1240561"/>
                  <a:pt x="2033287" y="1209890"/>
                </a:cubicBezTo>
                <a:cubicBezTo>
                  <a:pt x="2035478" y="1207700"/>
                  <a:pt x="2035478" y="1207700"/>
                  <a:pt x="2035478" y="1205509"/>
                </a:cubicBezTo>
                <a:cubicBezTo>
                  <a:pt x="2061767" y="1205509"/>
                  <a:pt x="2090247" y="1205509"/>
                  <a:pt x="2116536" y="1205509"/>
                </a:cubicBezTo>
                <a:cubicBezTo>
                  <a:pt x="2096819" y="1225226"/>
                  <a:pt x="2079293" y="1247133"/>
                  <a:pt x="2063958" y="1269041"/>
                </a:cubicBezTo>
                <a:cubicBezTo>
                  <a:pt x="2039860" y="1297520"/>
                  <a:pt x="2017952" y="1326000"/>
                  <a:pt x="1993854" y="1354480"/>
                </a:cubicBezTo>
                <a:cubicBezTo>
                  <a:pt x="1978519" y="1356671"/>
                  <a:pt x="1963183" y="1356671"/>
                  <a:pt x="1947848" y="1358861"/>
                </a:cubicBezTo>
                <a:cubicBezTo>
                  <a:pt x="1967565" y="1339145"/>
                  <a:pt x="1985091" y="1319428"/>
                  <a:pt x="2004808" y="1299711"/>
                </a:cubicBezTo>
                <a:cubicBezTo>
                  <a:pt x="2028906" y="1273422"/>
                  <a:pt x="2057386" y="1251515"/>
                  <a:pt x="2083675" y="1225226"/>
                </a:cubicBezTo>
                <a:cubicBezTo>
                  <a:pt x="2088056" y="1220844"/>
                  <a:pt x="2081484" y="1212081"/>
                  <a:pt x="2074912" y="1216463"/>
                </a:cubicBezTo>
                <a:close/>
                <a:moveTo>
                  <a:pt x="1803259" y="1378578"/>
                </a:moveTo>
                <a:cubicBezTo>
                  <a:pt x="1792305" y="1380769"/>
                  <a:pt x="1779160" y="1380769"/>
                  <a:pt x="1768207" y="1382960"/>
                </a:cubicBezTo>
                <a:cubicBezTo>
                  <a:pt x="1792305" y="1356671"/>
                  <a:pt x="1816403" y="1328191"/>
                  <a:pt x="1838311" y="1299711"/>
                </a:cubicBezTo>
                <a:cubicBezTo>
                  <a:pt x="1862409" y="1271231"/>
                  <a:pt x="1893079" y="1244942"/>
                  <a:pt x="1914987" y="1216463"/>
                </a:cubicBezTo>
                <a:cubicBezTo>
                  <a:pt x="1917178" y="1214272"/>
                  <a:pt x="1917178" y="1212081"/>
                  <a:pt x="1914987" y="1209890"/>
                </a:cubicBezTo>
                <a:cubicBezTo>
                  <a:pt x="1925941" y="1209890"/>
                  <a:pt x="1936894" y="1209890"/>
                  <a:pt x="1950039" y="1209890"/>
                </a:cubicBezTo>
                <a:cubicBezTo>
                  <a:pt x="1890889" y="1251515"/>
                  <a:pt x="1847074" y="1319428"/>
                  <a:pt x="1803259" y="1374197"/>
                </a:cubicBezTo>
                <a:cubicBezTo>
                  <a:pt x="1803259" y="1374197"/>
                  <a:pt x="1803259" y="1376387"/>
                  <a:pt x="1803259" y="1378578"/>
                </a:cubicBezTo>
                <a:close/>
                <a:moveTo>
                  <a:pt x="1507507" y="1801393"/>
                </a:moveTo>
                <a:cubicBezTo>
                  <a:pt x="1507507" y="1801393"/>
                  <a:pt x="1509698" y="1803584"/>
                  <a:pt x="1509698" y="1803584"/>
                </a:cubicBezTo>
                <a:cubicBezTo>
                  <a:pt x="1511889" y="1805774"/>
                  <a:pt x="1514080" y="1805774"/>
                  <a:pt x="1516270" y="1803584"/>
                </a:cubicBezTo>
                <a:cubicBezTo>
                  <a:pt x="1542559" y="1788248"/>
                  <a:pt x="1566658" y="1766341"/>
                  <a:pt x="1588565" y="1744433"/>
                </a:cubicBezTo>
                <a:cubicBezTo>
                  <a:pt x="1608282" y="1726908"/>
                  <a:pt x="1630189" y="1707191"/>
                  <a:pt x="1647715" y="1687474"/>
                </a:cubicBezTo>
                <a:cubicBezTo>
                  <a:pt x="1652097" y="1694046"/>
                  <a:pt x="1656478" y="1700618"/>
                  <a:pt x="1660860" y="1707191"/>
                </a:cubicBezTo>
                <a:cubicBezTo>
                  <a:pt x="1654288" y="1713763"/>
                  <a:pt x="1649906" y="1720335"/>
                  <a:pt x="1645525" y="1724717"/>
                </a:cubicBezTo>
                <a:cubicBezTo>
                  <a:pt x="1627999" y="1744433"/>
                  <a:pt x="1610473" y="1761959"/>
                  <a:pt x="1592947" y="1781676"/>
                </a:cubicBezTo>
                <a:cubicBezTo>
                  <a:pt x="1577611" y="1797011"/>
                  <a:pt x="1562276" y="1814538"/>
                  <a:pt x="1546941" y="1829873"/>
                </a:cubicBezTo>
                <a:cubicBezTo>
                  <a:pt x="1544750" y="1832063"/>
                  <a:pt x="1533796" y="1845208"/>
                  <a:pt x="1529415" y="1851780"/>
                </a:cubicBezTo>
                <a:cubicBezTo>
                  <a:pt x="1514080" y="1827682"/>
                  <a:pt x="1500935" y="1803584"/>
                  <a:pt x="1487791" y="1777295"/>
                </a:cubicBezTo>
                <a:cubicBezTo>
                  <a:pt x="1531606" y="1731289"/>
                  <a:pt x="1573230" y="1680902"/>
                  <a:pt x="1617045" y="1634896"/>
                </a:cubicBezTo>
                <a:cubicBezTo>
                  <a:pt x="1623617" y="1648040"/>
                  <a:pt x="1632380" y="1661185"/>
                  <a:pt x="1638952" y="1672139"/>
                </a:cubicBezTo>
                <a:cubicBezTo>
                  <a:pt x="1610473" y="1694046"/>
                  <a:pt x="1586374" y="1722526"/>
                  <a:pt x="1560085" y="1746624"/>
                </a:cubicBezTo>
                <a:cubicBezTo>
                  <a:pt x="1557895" y="1753196"/>
                  <a:pt x="1500935" y="1799202"/>
                  <a:pt x="1507507" y="1801393"/>
                </a:cubicBezTo>
                <a:close/>
                <a:moveTo>
                  <a:pt x="1630189" y="2016086"/>
                </a:moveTo>
                <a:cubicBezTo>
                  <a:pt x="1623617" y="2005133"/>
                  <a:pt x="1617045" y="1994179"/>
                  <a:pt x="1610473" y="1985416"/>
                </a:cubicBezTo>
                <a:cubicBezTo>
                  <a:pt x="1663051" y="1941601"/>
                  <a:pt x="1713438" y="1891214"/>
                  <a:pt x="1761634" y="1838636"/>
                </a:cubicBezTo>
                <a:cubicBezTo>
                  <a:pt x="1761634" y="1840826"/>
                  <a:pt x="1763825" y="1840826"/>
                  <a:pt x="1763825" y="1843017"/>
                </a:cubicBezTo>
                <a:cubicBezTo>
                  <a:pt x="1763825" y="1845208"/>
                  <a:pt x="1766016" y="1845208"/>
                  <a:pt x="1766016" y="1847399"/>
                </a:cubicBezTo>
                <a:cubicBezTo>
                  <a:pt x="1717819" y="1897786"/>
                  <a:pt x="1669623" y="1954745"/>
                  <a:pt x="1630189" y="2016086"/>
                </a:cubicBezTo>
                <a:close/>
                <a:moveTo>
                  <a:pt x="1779160" y="1864925"/>
                </a:moveTo>
                <a:cubicBezTo>
                  <a:pt x="1781351" y="1869306"/>
                  <a:pt x="1785733" y="1875878"/>
                  <a:pt x="1787923" y="1880260"/>
                </a:cubicBezTo>
                <a:cubicBezTo>
                  <a:pt x="1728773" y="1919693"/>
                  <a:pt x="1691530" y="1985416"/>
                  <a:pt x="1645525" y="2037994"/>
                </a:cubicBezTo>
                <a:cubicBezTo>
                  <a:pt x="1643334" y="2035803"/>
                  <a:pt x="1641143" y="2031422"/>
                  <a:pt x="1638952" y="2029231"/>
                </a:cubicBezTo>
                <a:cubicBezTo>
                  <a:pt x="1682767" y="1972271"/>
                  <a:pt x="1728773" y="1917503"/>
                  <a:pt x="1779160" y="1864925"/>
                </a:cubicBezTo>
                <a:close/>
                <a:moveTo>
                  <a:pt x="1603900" y="1972271"/>
                </a:moveTo>
                <a:cubicBezTo>
                  <a:pt x="1597328" y="1963508"/>
                  <a:pt x="1592947" y="1952555"/>
                  <a:pt x="1586374" y="1943792"/>
                </a:cubicBezTo>
                <a:cubicBezTo>
                  <a:pt x="1610473" y="1910930"/>
                  <a:pt x="1636762" y="1882451"/>
                  <a:pt x="1665241" y="1851780"/>
                </a:cubicBezTo>
                <a:cubicBezTo>
                  <a:pt x="1684958" y="1832063"/>
                  <a:pt x="1711247" y="1810156"/>
                  <a:pt x="1724392" y="1786058"/>
                </a:cubicBezTo>
                <a:cubicBezTo>
                  <a:pt x="1733155" y="1797011"/>
                  <a:pt x="1741918" y="1807965"/>
                  <a:pt x="1750681" y="1821110"/>
                </a:cubicBezTo>
                <a:cubicBezTo>
                  <a:pt x="1702484" y="1871497"/>
                  <a:pt x="1652097" y="1921884"/>
                  <a:pt x="1603900" y="1972271"/>
                </a:cubicBezTo>
                <a:close/>
                <a:moveTo>
                  <a:pt x="1647715" y="1849589"/>
                </a:moveTo>
                <a:cubicBezTo>
                  <a:pt x="1623617" y="1875878"/>
                  <a:pt x="1599519" y="1902168"/>
                  <a:pt x="1579802" y="1932838"/>
                </a:cubicBezTo>
                <a:cubicBezTo>
                  <a:pt x="1573230" y="1924075"/>
                  <a:pt x="1566658" y="1913121"/>
                  <a:pt x="1562276" y="1904358"/>
                </a:cubicBezTo>
                <a:cubicBezTo>
                  <a:pt x="1606091" y="1853971"/>
                  <a:pt x="1656478" y="1810156"/>
                  <a:pt x="1704675" y="1761959"/>
                </a:cubicBezTo>
                <a:cubicBezTo>
                  <a:pt x="1709056" y="1768532"/>
                  <a:pt x="1713438" y="1772913"/>
                  <a:pt x="1717819" y="1779485"/>
                </a:cubicBezTo>
                <a:cubicBezTo>
                  <a:pt x="1689340" y="1794821"/>
                  <a:pt x="1667432" y="1825491"/>
                  <a:pt x="1647715" y="1849589"/>
                </a:cubicBezTo>
                <a:close/>
                <a:moveTo>
                  <a:pt x="1553513" y="1891214"/>
                </a:moveTo>
                <a:cubicBezTo>
                  <a:pt x="1546941" y="1880260"/>
                  <a:pt x="1540369" y="1869306"/>
                  <a:pt x="1533796" y="1858353"/>
                </a:cubicBezTo>
                <a:cubicBezTo>
                  <a:pt x="1553513" y="1856162"/>
                  <a:pt x="1584184" y="1816728"/>
                  <a:pt x="1592947" y="1807965"/>
                </a:cubicBezTo>
                <a:cubicBezTo>
                  <a:pt x="1612663" y="1788248"/>
                  <a:pt x="1632380" y="1766341"/>
                  <a:pt x="1652097" y="1746624"/>
                </a:cubicBezTo>
                <a:cubicBezTo>
                  <a:pt x="1658669" y="1740052"/>
                  <a:pt x="1667432" y="1733480"/>
                  <a:pt x="1676195" y="1724717"/>
                </a:cubicBezTo>
                <a:cubicBezTo>
                  <a:pt x="1680577" y="1731289"/>
                  <a:pt x="1687149" y="1737861"/>
                  <a:pt x="1691530" y="1746624"/>
                </a:cubicBezTo>
                <a:cubicBezTo>
                  <a:pt x="1643334" y="1790439"/>
                  <a:pt x="1595137" y="1838636"/>
                  <a:pt x="1553513" y="1891214"/>
                </a:cubicBezTo>
                <a:close/>
                <a:moveTo>
                  <a:pt x="1612663" y="1608607"/>
                </a:moveTo>
                <a:cubicBezTo>
                  <a:pt x="1610473" y="1610798"/>
                  <a:pt x="1610473" y="1615179"/>
                  <a:pt x="1610473" y="1617370"/>
                </a:cubicBezTo>
                <a:cubicBezTo>
                  <a:pt x="1564467" y="1663376"/>
                  <a:pt x="1520652" y="1713763"/>
                  <a:pt x="1483409" y="1766341"/>
                </a:cubicBezTo>
                <a:cubicBezTo>
                  <a:pt x="1476837" y="1755387"/>
                  <a:pt x="1472455" y="1744433"/>
                  <a:pt x="1465883" y="1733480"/>
                </a:cubicBezTo>
                <a:cubicBezTo>
                  <a:pt x="1505317" y="1726908"/>
                  <a:pt x="1546941" y="1661185"/>
                  <a:pt x="1571039" y="1634896"/>
                </a:cubicBezTo>
                <a:cubicBezTo>
                  <a:pt x="1584184" y="1621751"/>
                  <a:pt x="1595137" y="1606416"/>
                  <a:pt x="1608282" y="1591081"/>
                </a:cubicBezTo>
                <a:cubicBezTo>
                  <a:pt x="1603900" y="1599844"/>
                  <a:pt x="1608282" y="1606416"/>
                  <a:pt x="1612663" y="1608607"/>
                </a:cubicBezTo>
                <a:close/>
                <a:moveTo>
                  <a:pt x="1555704" y="1621751"/>
                </a:moveTo>
                <a:cubicBezTo>
                  <a:pt x="1535987" y="1645850"/>
                  <a:pt x="1514080" y="1667757"/>
                  <a:pt x="1494363" y="1691855"/>
                </a:cubicBezTo>
                <a:cubicBezTo>
                  <a:pt x="1483409" y="1702809"/>
                  <a:pt x="1468074" y="1713763"/>
                  <a:pt x="1461502" y="1729098"/>
                </a:cubicBezTo>
                <a:cubicBezTo>
                  <a:pt x="1459311" y="1724717"/>
                  <a:pt x="1457120" y="1720335"/>
                  <a:pt x="1454929" y="1715954"/>
                </a:cubicBezTo>
                <a:cubicBezTo>
                  <a:pt x="1454929" y="1713763"/>
                  <a:pt x="1452739" y="1713763"/>
                  <a:pt x="1450548" y="1711572"/>
                </a:cubicBezTo>
                <a:cubicBezTo>
                  <a:pt x="1450548" y="1707191"/>
                  <a:pt x="1448357" y="1702809"/>
                  <a:pt x="1443976" y="1700618"/>
                </a:cubicBezTo>
                <a:cubicBezTo>
                  <a:pt x="1494363" y="1606416"/>
                  <a:pt x="1579802" y="1542884"/>
                  <a:pt x="1656478" y="1470590"/>
                </a:cubicBezTo>
                <a:cubicBezTo>
                  <a:pt x="1669623" y="1457445"/>
                  <a:pt x="1682767" y="1444301"/>
                  <a:pt x="1693721" y="1428965"/>
                </a:cubicBezTo>
                <a:cubicBezTo>
                  <a:pt x="1687149" y="1442110"/>
                  <a:pt x="1684958" y="1459636"/>
                  <a:pt x="1680577" y="1472780"/>
                </a:cubicBezTo>
                <a:cubicBezTo>
                  <a:pt x="1678386" y="1472780"/>
                  <a:pt x="1676195" y="1472780"/>
                  <a:pt x="1674004" y="1474971"/>
                </a:cubicBezTo>
                <a:cubicBezTo>
                  <a:pt x="1634571" y="1523168"/>
                  <a:pt x="1595137" y="1573555"/>
                  <a:pt x="1555704" y="1621751"/>
                </a:cubicBezTo>
                <a:close/>
                <a:moveTo>
                  <a:pt x="1619236" y="1472780"/>
                </a:moveTo>
                <a:cubicBezTo>
                  <a:pt x="1551322" y="1538503"/>
                  <a:pt x="1470265" y="1604225"/>
                  <a:pt x="1435213" y="1694046"/>
                </a:cubicBezTo>
                <a:cubicBezTo>
                  <a:pt x="1433022" y="1694046"/>
                  <a:pt x="1430831" y="1694046"/>
                  <a:pt x="1426450" y="1694046"/>
                </a:cubicBezTo>
                <a:cubicBezTo>
                  <a:pt x="1404542" y="1702809"/>
                  <a:pt x="1382635" y="1707191"/>
                  <a:pt x="1358536" y="1711572"/>
                </a:cubicBezTo>
                <a:cubicBezTo>
                  <a:pt x="1535987" y="1569173"/>
                  <a:pt x="1652097" y="1367624"/>
                  <a:pt x="1812022" y="1209890"/>
                </a:cubicBezTo>
                <a:cubicBezTo>
                  <a:pt x="1812022" y="1209890"/>
                  <a:pt x="1812022" y="1209890"/>
                  <a:pt x="1812022" y="1207700"/>
                </a:cubicBezTo>
                <a:cubicBezTo>
                  <a:pt x="1820785" y="1207700"/>
                  <a:pt x="1827357" y="1207700"/>
                  <a:pt x="1836120" y="1207700"/>
                </a:cubicBezTo>
                <a:cubicBezTo>
                  <a:pt x="1755062" y="1282185"/>
                  <a:pt x="1700293" y="1391723"/>
                  <a:pt x="1619236" y="1472780"/>
                </a:cubicBezTo>
                <a:close/>
                <a:moveTo>
                  <a:pt x="1507507" y="1503451"/>
                </a:moveTo>
                <a:cubicBezTo>
                  <a:pt x="1588565" y="1411439"/>
                  <a:pt x="1656478" y="1290948"/>
                  <a:pt x="1757253" y="1220844"/>
                </a:cubicBezTo>
                <a:cubicBezTo>
                  <a:pt x="1763825" y="1216463"/>
                  <a:pt x="1761634" y="1209890"/>
                  <a:pt x="1759444" y="1205509"/>
                </a:cubicBezTo>
                <a:cubicBezTo>
                  <a:pt x="1768207" y="1205509"/>
                  <a:pt x="1776970" y="1205509"/>
                  <a:pt x="1785733" y="1207700"/>
                </a:cubicBezTo>
                <a:cubicBezTo>
                  <a:pt x="1621426" y="1354480"/>
                  <a:pt x="1507507" y="1551647"/>
                  <a:pt x="1349773" y="1709381"/>
                </a:cubicBezTo>
                <a:cubicBezTo>
                  <a:pt x="1347583" y="1711572"/>
                  <a:pt x="1347583" y="1711572"/>
                  <a:pt x="1347583" y="1713763"/>
                </a:cubicBezTo>
                <a:cubicBezTo>
                  <a:pt x="1327866" y="1715954"/>
                  <a:pt x="1308149" y="1718144"/>
                  <a:pt x="1288432" y="1718144"/>
                </a:cubicBezTo>
                <a:cubicBezTo>
                  <a:pt x="1373872" y="1656803"/>
                  <a:pt x="1441785" y="1580127"/>
                  <a:pt x="1507507" y="1503451"/>
                </a:cubicBezTo>
                <a:close/>
                <a:moveTo>
                  <a:pt x="1273097" y="1715954"/>
                </a:moveTo>
                <a:cubicBezTo>
                  <a:pt x="1262143" y="1715954"/>
                  <a:pt x="1253380" y="1715954"/>
                  <a:pt x="1242427" y="1713763"/>
                </a:cubicBezTo>
                <a:cubicBezTo>
                  <a:pt x="1235854" y="1713763"/>
                  <a:pt x="1231473" y="1715954"/>
                  <a:pt x="1229282" y="1722526"/>
                </a:cubicBezTo>
                <a:cubicBezTo>
                  <a:pt x="1227091" y="1722526"/>
                  <a:pt x="1222710" y="1722526"/>
                  <a:pt x="1220519" y="1724717"/>
                </a:cubicBezTo>
                <a:cubicBezTo>
                  <a:pt x="1281860" y="1654613"/>
                  <a:pt x="1347583" y="1588890"/>
                  <a:pt x="1419877" y="1529740"/>
                </a:cubicBezTo>
                <a:cubicBezTo>
                  <a:pt x="1422068" y="1527549"/>
                  <a:pt x="1422068" y="1527549"/>
                  <a:pt x="1422068" y="1525358"/>
                </a:cubicBezTo>
                <a:cubicBezTo>
                  <a:pt x="1448357" y="1518786"/>
                  <a:pt x="1472455" y="1505642"/>
                  <a:pt x="1492172" y="1490306"/>
                </a:cubicBezTo>
                <a:cubicBezTo>
                  <a:pt x="1426450" y="1569173"/>
                  <a:pt x="1354155" y="1648040"/>
                  <a:pt x="1273097" y="1715954"/>
                </a:cubicBezTo>
                <a:close/>
                <a:moveTo>
                  <a:pt x="1610473" y="1102544"/>
                </a:moveTo>
                <a:cubicBezTo>
                  <a:pt x="1623617" y="1089399"/>
                  <a:pt x="1634571" y="1078445"/>
                  <a:pt x="1645525" y="1065301"/>
                </a:cubicBezTo>
                <a:cubicBezTo>
                  <a:pt x="1652097" y="1058729"/>
                  <a:pt x="1660860" y="1052156"/>
                  <a:pt x="1667432" y="1043393"/>
                </a:cubicBezTo>
                <a:cubicBezTo>
                  <a:pt x="1671814" y="1049966"/>
                  <a:pt x="1676195" y="1056538"/>
                  <a:pt x="1678386" y="1063110"/>
                </a:cubicBezTo>
                <a:cubicBezTo>
                  <a:pt x="1676195" y="1063110"/>
                  <a:pt x="1674004" y="1065301"/>
                  <a:pt x="1671814" y="1065301"/>
                </a:cubicBezTo>
                <a:cubicBezTo>
                  <a:pt x="1632380" y="1111307"/>
                  <a:pt x="1592947" y="1155122"/>
                  <a:pt x="1553513" y="1201127"/>
                </a:cubicBezTo>
                <a:cubicBezTo>
                  <a:pt x="1549132" y="1187983"/>
                  <a:pt x="1542559" y="1172648"/>
                  <a:pt x="1535987" y="1161694"/>
                </a:cubicBezTo>
                <a:cubicBezTo>
                  <a:pt x="1566658" y="1148549"/>
                  <a:pt x="1590756" y="1126642"/>
                  <a:pt x="1610473" y="1102544"/>
                </a:cubicBezTo>
                <a:close/>
                <a:moveTo>
                  <a:pt x="1533796" y="1155122"/>
                </a:moveTo>
                <a:cubicBezTo>
                  <a:pt x="1527224" y="1144168"/>
                  <a:pt x="1520652" y="1135405"/>
                  <a:pt x="1511889" y="1124451"/>
                </a:cubicBezTo>
                <a:cubicBezTo>
                  <a:pt x="1562276" y="1091590"/>
                  <a:pt x="1599519" y="1043393"/>
                  <a:pt x="1641143" y="1001769"/>
                </a:cubicBezTo>
                <a:cubicBezTo>
                  <a:pt x="1647715" y="1008341"/>
                  <a:pt x="1652097" y="1017104"/>
                  <a:pt x="1658669" y="1025867"/>
                </a:cubicBezTo>
                <a:cubicBezTo>
                  <a:pt x="1636762" y="1039012"/>
                  <a:pt x="1619236" y="1065301"/>
                  <a:pt x="1603900" y="1082827"/>
                </a:cubicBezTo>
                <a:cubicBezTo>
                  <a:pt x="1581993" y="1109116"/>
                  <a:pt x="1560085" y="1133214"/>
                  <a:pt x="1533796" y="1155122"/>
                </a:cubicBezTo>
                <a:close/>
                <a:moveTo>
                  <a:pt x="1711247" y="1168266"/>
                </a:moveTo>
                <a:cubicBezTo>
                  <a:pt x="1663051" y="1216463"/>
                  <a:pt x="1614854" y="1266850"/>
                  <a:pt x="1573230" y="1323809"/>
                </a:cubicBezTo>
                <a:cubicBezTo>
                  <a:pt x="1575421" y="1308474"/>
                  <a:pt x="1575421" y="1290948"/>
                  <a:pt x="1573230" y="1275613"/>
                </a:cubicBezTo>
                <a:cubicBezTo>
                  <a:pt x="1617045" y="1229607"/>
                  <a:pt x="1663051" y="1183601"/>
                  <a:pt x="1709056" y="1137596"/>
                </a:cubicBezTo>
                <a:cubicBezTo>
                  <a:pt x="1709056" y="1148549"/>
                  <a:pt x="1711247" y="1157312"/>
                  <a:pt x="1711247" y="1168266"/>
                </a:cubicBezTo>
                <a:cubicBezTo>
                  <a:pt x="1711247" y="1168266"/>
                  <a:pt x="1711247" y="1168266"/>
                  <a:pt x="1711247" y="1168266"/>
                </a:cubicBezTo>
                <a:close/>
                <a:moveTo>
                  <a:pt x="1720010" y="1190174"/>
                </a:moveTo>
                <a:cubicBezTo>
                  <a:pt x="1720010" y="1190174"/>
                  <a:pt x="1720010" y="1192364"/>
                  <a:pt x="1720010" y="1190174"/>
                </a:cubicBezTo>
                <a:cubicBezTo>
                  <a:pt x="1724392" y="1196746"/>
                  <a:pt x="1730964" y="1203318"/>
                  <a:pt x="1739727" y="1203318"/>
                </a:cubicBezTo>
                <a:cubicBezTo>
                  <a:pt x="1741918" y="1203318"/>
                  <a:pt x="1746299" y="1203318"/>
                  <a:pt x="1748490" y="1203318"/>
                </a:cubicBezTo>
                <a:cubicBezTo>
                  <a:pt x="1663051" y="1262468"/>
                  <a:pt x="1608282" y="1350098"/>
                  <a:pt x="1544750" y="1428965"/>
                </a:cubicBezTo>
                <a:cubicBezTo>
                  <a:pt x="1557895" y="1402676"/>
                  <a:pt x="1568848" y="1376387"/>
                  <a:pt x="1573230" y="1345717"/>
                </a:cubicBezTo>
                <a:cubicBezTo>
                  <a:pt x="1617045" y="1290948"/>
                  <a:pt x="1667432" y="1240561"/>
                  <a:pt x="1720010" y="1190174"/>
                </a:cubicBezTo>
                <a:close/>
                <a:moveTo>
                  <a:pt x="1571039" y="1258087"/>
                </a:moveTo>
                <a:cubicBezTo>
                  <a:pt x="1568848" y="1244942"/>
                  <a:pt x="1566658" y="1231798"/>
                  <a:pt x="1562276" y="1220844"/>
                </a:cubicBezTo>
                <a:cubicBezTo>
                  <a:pt x="1608282" y="1179220"/>
                  <a:pt x="1654288" y="1137596"/>
                  <a:pt x="1689340" y="1085018"/>
                </a:cubicBezTo>
                <a:cubicBezTo>
                  <a:pt x="1693721" y="1093781"/>
                  <a:pt x="1695912" y="1102544"/>
                  <a:pt x="1700293" y="1111307"/>
                </a:cubicBezTo>
                <a:cubicBezTo>
                  <a:pt x="1652097" y="1155122"/>
                  <a:pt x="1612663" y="1207700"/>
                  <a:pt x="1571039" y="1258087"/>
                </a:cubicBezTo>
                <a:close/>
                <a:moveTo>
                  <a:pt x="1866790" y="1214272"/>
                </a:moveTo>
                <a:cubicBezTo>
                  <a:pt x="1868981" y="1212081"/>
                  <a:pt x="1868981" y="1209890"/>
                  <a:pt x="1868981" y="1209890"/>
                </a:cubicBezTo>
                <a:cubicBezTo>
                  <a:pt x="1882126" y="1209890"/>
                  <a:pt x="1895270" y="1209890"/>
                  <a:pt x="1906224" y="1209890"/>
                </a:cubicBezTo>
                <a:cubicBezTo>
                  <a:pt x="1875553" y="1223035"/>
                  <a:pt x="1853646" y="1255896"/>
                  <a:pt x="1833929" y="1279994"/>
                </a:cubicBezTo>
                <a:cubicBezTo>
                  <a:pt x="1805449" y="1312856"/>
                  <a:pt x="1781351" y="1350098"/>
                  <a:pt x="1752871" y="1382960"/>
                </a:cubicBezTo>
                <a:cubicBezTo>
                  <a:pt x="1752871" y="1382960"/>
                  <a:pt x="1752871" y="1382960"/>
                  <a:pt x="1752871" y="1382960"/>
                </a:cubicBezTo>
                <a:cubicBezTo>
                  <a:pt x="1744108" y="1382960"/>
                  <a:pt x="1735345" y="1385150"/>
                  <a:pt x="1724392" y="1385150"/>
                </a:cubicBezTo>
                <a:cubicBezTo>
                  <a:pt x="1770397" y="1326000"/>
                  <a:pt x="1809831" y="1262468"/>
                  <a:pt x="1866790" y="1214272"/>
                </a:cubicBezTo>
                <a:close/>
                <a:moveTo>
                  <a:pt x="1963183" y="1216463"/>
                </a:moveTo>
                <a:cubicBezTo>
                  <a:pt x="1965374" y="1214272"/>
                  <a:pt x="1965374" y="1209890"/>
                  <a:pt x="1963183" y="1207700"/>
                </a:cubicBezTo>
                <a:cubicBezTo>
                  <a:pt x="1971946" y="1207700"/>
                  <a:pt x="1982900" y="1207700"/>
                  <a:pt x="1991663" y="1207700"/>
                </a:cubicBezTo>
                <a:cubicBezTo>
                  <a:pt x="2000426" y="1207700"/>
                  <a:pt x="2006998" y="1207700"/>
                  <a:pt x="2015761" y="1207700"/>
                </a:cubicBezTo>
                <a:cubicBezTo>
                  <a:pt x="1987282" y="1229607"/>
                  <a:pt x="1963183" y="1258087"/>
                  <a:pt x="1939085" y="1286567"/>
                </a:cubicBezTo>
                <a:cubicBezTo>
                  <a:pt x="1917178" y="1315046"/>
                  <a:pt x="1893079" y="1341335"/>
                  <a:pt x="1871172" y="1369815"/>
                </a:cubicBezTo>
                <a:cubicBezTo>
                  <a:pt x="1851455" y="1372006"/>
                  <a:pt x="1833929" y="1374197"/>
                  <a:pt x="1814212" y="1376387"/>
                </a:cubicBezTo>
                <a:cubicBezTo>
                  <a:pt x="1866790" y="1323809"/>
                  <a:pt x="1908415" y="1264659"/>
                  <a:pt x="1963183" y="1216463"/>
                </a:cubicBezTo>
                <a:close/>
                <a:moveTo>
                  <a:pt x="2072721" y="1279994"/>
                </a:moveTo>
                <a:cubicBezTo>
                  <a:pt x="2094628" y="1255896"/>
                  <a:pt x="2120917" y="1231798"/>
                  <a:pt x="2140634" y="1205509"/>
                </a:cubicBezTo>
                <a:cubicBezTo>
                  <a:pt x="2149397" y="1205509"/>
                  <a:pt x="2158160" y="1205509"/>
                  <a:pt x="2166923" y="1203318"/>
                </a:cubicBezTo>
                <a:cubicBezTo>
                  <a:pt x="2120917" y="1242752"/>
                  <a:pt x="2083675" y="1301902"/>
                  <a:pt x="2050813" y="1352289"/>
                </a:cubicBezTo>
                <a:cubicBezTo>
                  <a:pt x="2035478" y="1352289"/>
                  <a:pt x="2020143" y="1352289"/>
                  <a:pt x="2004808" y="1354480"/>
                </a:cubicBezTo>
                <a:cubicBezTo>
                  <a:pt x="2028906" y="1330382"/>
                  <a:pt x="2050813" y="1304093"/>
                  <a:pt x="2072721" y="1279994"/>
                </a:cubicBezTo>
                <a:close/>
                <a:moveTo>
                  <a:pt x="2129680" y="1275613"/>
                </a:moveTo>
                <a:cubicBezTo>
                  <a:pt x="2151588" y="1249324"/>
                  <a:pt x="2175686" y="1225226"/>
                  <a:pt x="2201975" y="1201127"/>
                </a:cubicBezTo>
                <a:cubicBezTo>
                  <a:pt x="2206357" y="1201127"/>
                  <a:pt x="2208547" y="1198937"/>
                  <a:pt x="2212929" y="1198937"/>
                </a:cubicBezTo>
                <a:cubicBezTo>
                  <a:pt x="2175686" y="1251515"/>
                  <a:pt x="2138443" y="1304093"/>
                  <a:pt x="2099010" y="1354480"/>
                </a:cubicBezTo>
                <a:cubicBezTo>
                  <a:pt x="2090247" y="1354480"/>
                  <a:pt x="2079293" y="1354480"/>
                  <a:pt x="2070530" y="1354480"/>
                </a:cubicBezTo>
                <a:cubicBezTo>
                  <a:pt x="2090247" y="1326000"/>
                  <a:pt x="2107773" y="1299711"/>
                  <a:pt x="2129680" y="1275613"/>
                </a:cubicBezTo>
                <a:close/>
                <a:moveTo>
                  <a:pt x="1757253" y="730116"/>
                </a:moveTo>
                <a:cubicBezTo>
                  <a:pt x="1713438" y="793648"/>
                  <a:pt x="1665241" y="857179"/>
                  <a:pt x="1630189" y="925093"/>
                </a:cubicBezTo>
                <a:cubicBezTo>
                  <a:pt x="1623617" y="931665"/>
                  <a:pt x="1617045" y="938237"/>
                  <a:pt x="1612663" y="944809"/>
                </a:cubicBezTo>
                <a:cubicBezTo>
                  <a:pt x="1595137" y="962336"/>
                  <a:pt x="1577611" y="977671"/>
                  <a:pt x="1560085" y="995197"/>
                </a:cubicBezTo>
                <a:cubicBezTo>
                  <a:pt x="1533796" y="1021486"/>
                  <a:pt x="1503126" y="1047775"/>
                  <a:pt x="1485600" y="1080636"/>
                </a:cubicBezTo>
                <a:cubicBezTo>
                  <a:pt x="1483409" y="1082827"/>
                  <a:pt x="1483409" y="1087208"/>
                  <a:pt x="1485600" y="1089399"/>
                </a:cubicBezTo>
                <a:cubicBezTo>
                  <a:pt x="1485600" y="1089399"/>
                  <a:pt x="1485600" y="1091590"/>
                  <a:pt x="1485600" y="1091590"/>
                </a:cubicBezTo>
                <a:cubicBezTo>
                  <a:pt x="1485600" y="1095971"/>
                  <a:pt x="1489981" y="1095971"/>
                  <a:pt x="1492172" y="1093781"/>
                </a:cubicBezTo>
                <a:cubicBezTo>
                  <a:pt x="1511889" y="1067492"/>
                  <a:pt x="1542559" y="1039012"/>
                  <a:pt x="1568848" y="1014914"/>
                </a:cubicBezTo>
                <a:cubicBezTo>
                  <a:pt x="1584184" y="999578"/>
                  <a:pt x="1599519" y="986434"/>
                  <a:pt x="1614854" y="971098"/>
                </a:cubicBezTo>
                <a:cubicBezTo>
                  <a:pt x="1617045" y="977671"/>
                  <a:pt x="1623617" y="982052"/>
                  <a:pt x="1627999" y="982052"/>
                </a:cubicBezTo>
                <a:cubicBezTo>
                  <a:pt x="1627999" y="984243"/>
                  <a:pt x="1630189" y="984243"/>
                  <a:pt x="1630189" y="986434"/>
                </a:cubicBezTo>
                <a:cubicBezTo>
                  <a:pt x="1588565" y="1030249"/>
                  <a:pt x="1546941" y="1074064"/>
                  <a:pt x="1505317" y="1115688"/>
                </a:cubicBezTo>
                <a:cubicBezTo>
                  <a:pt x="1489981" y="1100353"/>
                  <a:pt x="1474646" y="1087208"/>
                  <a:pt x="1454929" y="1078445"/>
                </a:cubicBezTo>
                <a:cubicBezTo>
                  <a:pt x="1564467" y="973289"/>
                  <a:pt x="1649906" y="848417"/>
                  <a:pt x="1737536" y="725734"/>
                </a:cubicBezTo>
                <a:cubicBezTo>
                  <a:pt x="1768207" y="684110"/>
                  <a:pt x="1798877" y="646867"/>
                  <a:pt x="1831738" y="609625"/>
                </a:cubicBezTo>
                <a:cubicBezTo>
                  <a:pt x="1805449" y="649058"/>
                  <a:pt x="1783542" y="692873"/>
                  <a:pt x="1757253" y="730116"/>
                </a:cubicBezTo>
                <a:close/>
                <a:moveTo>
                  <a:pt x="1365109" y="1531931"/>
                </a:moveTo>
                <a:cubicBezTo>
                  <a:pt x="1371681" y="1531931"/>
                  <a:pt x="1378253" y="1531931"/>
                  <a:pt x="1382635" y="1531931"/>
                </a:cubicBezTo>
                <a:cubicBezTo>
                  <a:pt x="1384825" y="1531931"/>
                  <a:pt x="1384825" y="1531931"/>
                  <a:pt x="1387016" y="1531931"/>
                </a:cubicBezTo>
                <a:cubicBezTo>
                  <a:pt x="1319103" y="1586699"/>
                  <a:pt x="1257762" y="1645850"/>
                  <a:pt x="1200802" y="1709381"/>
                </a:cubicBezTo>
                <a:cubicBezTo>
                  <a:pt x="1251190" y="1645850"/>
                  <a:pt x="1305958" y="1586699"/>
                  <a:pt x="1365109" y="1531931"/>
                </a:cubicBezTo>
                <a:close/>
                <a:moveTo>
                  <a:pt x="1652097" y="2051138"/>
                </a:moveTo>
                <a:cubicBezTo>
                  <a:pt x="1702484" y="2002942"/>
                  <a:pt x="1741918" y="1943792"/>
                  <a:pt x="1796686" y="1897786"/>
                </a:cubicBezTo>
                <a:cubicBezTo>
                  <a:pt x="1796686" y="1899977"/>
                  <a:pt x="1798877" y="1902168"/>
                  <a:pt x="1798877" y="1904358"/>
                </a:cubicBezTo>
                <a:cubicBezTo>
                  <a:pt x="1741918" y="1943792"/>
                  <a:pt x="1702484" y="2013896"/>
                  <a:pt x="1660860" y="2068665"/>
                </a:cubicBezTo>
                <a:cubicBezTo>
                  <a:pt x="1658669" y="2064283"/>
                  <a:pt x="1656478" y="2057711"/>
                  <a:pt x="1652097" y="2051138"/>
                </a:cubicBezTo>
                <a:close/>
                <a:moveTo>
                  <a:pt x="1741918" y="1996370"/>
                </a:moveTo>
                <a:cubicBezTo>
                  <a:pt x="1763825" y="1970081"/>
                  <a:pt x="1785733" y="1945983"/>
                  <a:pt x="1812022" y="1924075"/>
                </a:cubicBezTo>
                <a:cubicBezTo>
                  <a:pt x="1814212" y="1928456"/>
                  <a:pt x="1816403" y="1932838"/>
                  <a:pt x="1818594" y="1935029"/>
                </a:cubicBezTo>
                <a:cubicBezTo>
                  <a:pt x="1770397" y="1985416"/>
                  <a:pt x="1733155" y="2048948"/>
                  <a:pt x="1680577" y="2097144"/>
                </a:cubicBezTo>
                <a:cubicBezTo>
                  <a:pt x="1678386" y="2092763"/>
                  <a:pt x="1676195" y="2088381"/>
                  <a:pt x="1674004" y="2084000"/>
                </a:cubicBezTo>
                <a:cubicBezTo>
                  <a:pt x="1695912" y="2055520"/>
                  <a:pt x="1717819" y="2024850"/>
                  <a:pt x="1741918" y="1996370"/>
                </a:cubicBezTo>
                <a:close/>
                <a:moveTo>
                  <a:pt x="1748490" y="2048948"/>
                </a:moveTo>
                <a:cubicBezTo>
                  <a:pt x="1774779" y="2018277"/>
                  <a:pt x="1798877" y="1985416"/>
                  <a:pt x="1827357" y="1954745"/>
                </a:cubicBezTo>
                <a:cubicBezTo>
                  <a:pt x="1829548" y="1961318"/>
                  <a:pt x="1833929" y="1967890"/>
                  <a:pt x="1836120" y="1972271"/>
                </a:cubicBezTo>
                <a:cubicBezTo>
                  <a:pt x="1783542" y="2018277"/>
                  <a:pt x="1739727" y="2070855"/>
                  <a:pt x="1693721" y="2123433"/>
                </a:cubicBezTo>
                <a:cubicBezTo>
                  <a:pt x="1693721" y="2123433"/>
                  <a:pt x="1693721" y="2123433"/>
                  <a:pt x="1693721" y="2121243"/>
                </a:cubicBezTo>
                <a:cubicBezTo>
                  <a:pt x="1691530" y="2116861"/>
                  <a:pt x="1687149" y="2112480"/>
                  <a:pt x="1684958" y="2105907"/>
                </a:cubicBezTo>
                <a:cubicBezTo>
                  <a:pt x="1711247" y="2092763"/>
                  <a:pt x="1730964" y="2070855"/>
                  <a:pt x="1748490" y="2048948"/>
                </a:cubicBezTo>
                <a:close/>
                <a:moveTo>
                  <a:pt x="1785733" y="1799202"/>
                </a:moveTo>
                <a:cubicBezTo>
                  <a:pt x="1739727" y="1733480"/>
                  <a:pt x="1684958" y="1672139"/>
                  <a:pt x="1634571" y="1608607"/>
                </a:cubicBezTo>
                <a:cubicBezTo>
                  <a:pt x="1634571" y="1608607"/>
                  <a:pt x="1634571" y="1608607"/>
                  <a:pt x="1634571" y="1608607"/>
                </a:cubicBezTo>
                <a:cubicBezTo>
                  <a:pt x="1667432" y="1582318"/>
                  <a:pt x="1689340" y="1547266"/>
                  <a:pt x="1709056" y="1510023"/>
                </a:cubicBezTo>
                <a:cubicBezTo>
                  <a:pt x="1720010" y="1488116"/>
                  <a:pt x="1741918" y="1444301"/>
                  <a:pt x="1733155" y="1418012"/>
                </a:cubicBezTo>
                <a:cubicBezTo>
                  <a:pt x="1890889" y="1422393"/>
                  <a:pt x="2044241" y="1398295"/>
                  <a:pt x="2201975" y="1413630"/>
                </a:cubicBezTo>
                <a:cubicBezTo>
                  <a:pt x="2212929" y="1652422"/>
                  <a:pt x="2055195" y="1832063"/>
                  <a:pt x="1897461" y="1991988"/>
                </a:cubicBezTo>
                <a:cubicBezTo>
                  <a:pt x="1855837" y="1930647"/>
                  <a:pt x="1829548" y="1860543"/>
                  <a:pt x="1785733" y="1799202"/>
                </a:cubicBezTo>
                <a:close/>
                <a:moveTo>
                  <a:pt x="2188831" y="1683092"/>
                </a:moveTo>
                <a:cubicBezTo>
                  <a:pt x="2191022" y="1683092"/>
                  <a:pt x="2193212" y="1683092"/>
                  <a:pt x="2193212" y="1680902"/>
                </a:cubicBezTo>
                <a:cubicBezTo>
                  <a:pt x="2256744" y="1562601"/>
                  <a:pt x="2357518" y="1472780"/>
                  <a:pt x="2451721" y="1378578"/>
                </a:cubicBezTo>
                <a:cubicBezTo>
                  <a:pt x="2456102" y="1382960"/>
                  <a:pt x="2458293" y="1387341"/>
                  <a:pt x="2462675" y="1391723"/>
                </a:cubicBezTo>
                <a:cubicBezTo>
                  <a:pt x="2361900" y="1514405"/>
                  <a:pt x="2261125" y="1637087"/>
                  <a:pt x="2153779" y="1753196"/>
                </a:cubicBezTo>
                <a:cubicBezTo>
                  <a:pt x="2166923" y="1729098"/>
                  <a:pt x="2177877" y="1707191"/>
                  <a:pt x="2188831" y="1683092"/>
                </a:cubicBezTo>
                <a:close/>
                <a:moveTo>
                  <a:pt x="2425432" y="1319428"/>
                </a:moveTo>
                <a:cubicBezTo>
                  <a:pt x="2355328" y="1378578"/>
                  <a:pt x="2276461" y="1446491"/>
                  <a:pt x="2234837" y="1529740"/>
                </a:cubicBezTo>
                <a:cubicBezTo>
                  <a:pt x="2239218" y="1503451"/>
                  <a:pt x="2241409" y="1479353"/>
                  <a:pt x="2243600" y="1453064"/>
                </a:cubicBezTo>
                <a:cubicBezTo>
                  <a:pt x="2291796" y="1387341"/>
                  <a:pt x="2357518" y="1341335"/>
                  <a:pt x="2418860" y="1288757"/>
                </a:cubicBezTo>
                <a:cubicBezTo>
                  <a:pt x="2421050" y="1286567"/>
                  <a:pt x="2425432" y="1284376"/>
                  <a:pt x="2427622" y="1279994"/>
                </a:cubicBezTo>
                <a:cubicBezTo>
                  <a:pt x="2425432" y="1293139"/>
                  <a:pt x="2425432" y="1306283"/>
                  <a:pt x="2425432" y="1319428"/>
                </a:cubicBezTo>
                <a:close/>
                <a:moveTo>
                  <a:pt x="2243600" y="1538503"/>
                </a:moveTo>
                <a:cubicBezTo>
                  <a:pt x="2293987" y="1461827"/>
                  <a:pt x="2361900" y="1398295"/>
                  <a:pt x="2432004" y="1339145"/>
                </a:cubicBezTo>
                <a:cubicBezTo>
                  <a:pt x="2434195" y="1343526"/>
                  <a:pt x="2436385" y="1350098"/>
                  <a:pt x="2438576" y="1354480"/>
                </a:cubicBezTo>
                <a:cubicBezTo>
                  <a:pt x="2440767" y="1356671"/>
                  <a:pt x="2440767" y="1358861"/>
                  <a:pt x="2442958" y="1361052"/>
                </a:cubicBezTo>
                <a:cubicBezTo>
                  <a:pt x="2366282" y="1433347"/>
                  <a:pt x="2278652" y="1510023"/>
                  <a:pt x="2221692" y="1599844"/>
                </a:cubicBezTo>
                <a:cubicBezTo>
                  <a:pt x="2228264" y="1580127"/>
                  <a:pt x="2232646" y="1560410"/>
                  <a:pt x="2237027" y="1538503"/>
                </a:cubicBezTo>
                <a:cubicBezTo>
                  <a:pt x="2237027" y="1542884"/>
                  <a:pt x="2241409" y="1542884"/>
                  <a:pt x="2243600" y="1538503"/>
                </a:cubicBezTo>
                <a:close/>
                <a:moveTo>
                  <a:pt x="2550305" y="1039012"/>
                </a:moveTo>
                <a:cubicBezTo>
                  <a:pt x="2556877" y="1043393"/>
                  <a:pt x="2563449" y="1047775"/>
                  <a:pt x="2567830" y="1052156"/>
                </a:cubicBezTo>
                <a:cubicBezTo>
                  <a:pt x="2567830" y="1052156"/>
                  <a:pt x="2565640" y="1052156"/>
                  <a:pt x="2565640" y="1052156"/>
                </a:cubicBezTo>
                <a:cubicBezTo>
                  <a:pt x="2506490" y="1091590"/>
                  <a:pt x="2462675" y="1163885"/>
                  <a:pt x="2416669" y="1216463"/>
                </a:cubicBezTo>
                <a:cubicBezTo>
                  <a:pt x="2361900" y="1279994"/>
                  <a:pt x="2302750" y="1343526"/>
                  <a:pt x="2228264" y="1380769"/>
                </a:cubicBezTo>
                <a:cubicBezTo>
                  <a:pt x="2223883" y="1378578"/>
                  <a:pt x="2219501" y="1378578"/>
                  <a:pt x="2215120" y="1376387"/>
                </a:cubicBezTo>
                <a:cubicBezTo>
                  <a:pt x="2315894" y="1253705"/>
                  <a:pt x="2447339" y="1163885"/>
                  <a:pt x="2539351" y="1034630"/>
                </a:cubicBezTo>
                <a:cubicBezTo>
                  <a:pt x="2543732" y="1034630"/>
                  <a:pt x="2545923" y="1036821"/>
                  <a:pt x="2550305" y="1039012"/>
                </a:cubicBezTo>
                <a:close/>
                <a:moveTo>
                  <a:pt x="2475819" y="1010532"/>
                </a:moveTo>
                <a:cubicBezTo>
                  <a:pt x="2493345" y="1014914"/>
                  <a:pt x="2510871" y="1021486"/>
                  <a:pt x="2526206" y="1028058"/>
                </a:cubicBezTo>
                <a:cubicBezTo>
                  <a:pt x="2478010" y="1060919"/>
                  <a:pt x="2440767" y="1133214"/>
                  <a:pt x="2401333" y="1172648"/>
                </a:cubicBezTo>
                <a:cubicBezTo>
                  <a:pt x="2333420" y="1238370"/>
                  <a:pt x="2256744" y="1293139"/>
                  <a:pt x="2204166" y="1372006"/>
                </a:cubicBezTo>
                <a:cubicBezTo>
                  <a:pt x="2191022" y="1367624"/>
                  <a:pt x="2177877" y="1365434"/>
                  <a:pt x="2164732" y="1361052"/>
                </a:cubicBezTo>
                <a:cubicBezTo>
                  <a:pt x="2285224" y="1258087"/>
                  <a:pt x="2346565" y="1104734"/>
                  <a:pt x="2475819" y="1010532"/>
                </a:cubicBezTo>
                <a:lnTo>
                  <a:pt x="2475819" y="1010532"/>
                </a:lnTo>
                <a:close/>
                <a:moveTo>
                  <a:pt x="2412287" y="982052"/>
                </a:moveTo>
                <a:cubicBezTo>
                  <a:pt x="2427622" y="993006"/>
                  <a:pt x="2445148" y="999578"/>
                  <a:pt x="2462675" y="1006151"/>
                </a:cubicBezTo>
                <a:cubicBezTo>
                  <a:pt x="2403524" y="1034630"/>
                  <a:pt x="2359709" y="1089399"/>
                  <a:pt x="2322467" y="1141977"/>
                </a:cubicBezTo>
                <a:cubicBezTo>
                  <a:pt x="2265507" y="1216463"/>
                  <a:pt x="2215120" y="1290948"/>
                  <a:pt x="2147207" y="1356671"/>
                </a:cubicBezTo>
                <a:cubicBezTo>
                  <a:pt x="2147207" y="1356671"/>
                  <a:pt x="2147207" y="1358861"/>
                  <a:pt x="2145016" y="1358861"/>
                </a:cubicBezTo>
                <a:cubicBezTo>
                  <a:pt x="2134062" y="1356671"/>
                  <a:pt x="2120917" y="1356671"/>
                  <a:pt x="2109964" y="1354480"/>
                </a:cubicBezTo>
                <a:cubicBezTo>
                  <a:pt x="2155970" y="1301902"/>
                  <a:pt x="2197594" y="1249324"/>
                  <a:pt x="2239218" y="1192364"/>
                </a:cubicBezTo>
                <a:cubicBezTo>
                  <a:pt x="2245790" y="1190174"/>
                  <a:pt x="2247981" y="1185792"/>
                  <a:pt x="2250172" y="1179220"/>
                </a:cubicBezTo>
                <a:cubicBezTo>
                  <a:pt x="2302750" y="1111307"/>
                  <a:pt x="2353137" y="1045584"/>
                  <a:pt x="2412287" y="982052"/>
                </a:cubicBezTo>
                <a:close/>
                <a:moveTo>
                  <a:pt x="2315894" y="995197"/>
                </a:moveTo>
                <a:cubicBezTo>
                  <a:pt x="2296177" y="1019295"/>
                  <a:pt x="2276461" y="1043393"/>
                  <a:pt x="2254553" y="1063110"/>
                </a:cubicBezTo>
                <a:cubicBezTo>
                  <a:pt x="2252362" y="1049966"/>
                  <a:pt x="2250172" y="1036821"/>
                  <a:pt x="2245790" y="1021486"/>
                </a:cubicBezTo>
                <a:cubicBezTo>
                  <a:pt x="2263316" y="1019295"/>
                  <a:pt x="2276461" y="1006151"/>
                  <a:pt x="2289605" y="993006"/>
                </a:cubicBezTo>
                <a:cubicBezTo>
                  <a:pt x="2315894" y="971098"/>
                  <a:pt x="2346565" y="944809"/>
                  <a:pt x="2370663" y="918521"/>
                </a:cubicBezTo>
                <a:cubicBezTo>
                  <a:pt x="2370663" y="918521"/>
                  <a:pt x="2370663" y="916330"/>
                  <a:pt x="2372854" y="916330"/>
                </a:cubicBezTo>
                <a:cubicBezTo>
                  <a:pt x="2372854" y="918521"/>
                  <a:pt x="2372854" y="918521"/>
                  <a:pt x="2372854" y="920711"/>
                </a:cubicBezTo>
                <a:cubicBezTo>
                  <a:pt x="2348755" y="940428"/>
                  <a:pt x="2331230" y="975480"/>
                  <a:pt x="2315894" y="995197"/>
                </a:cubicBezTo>
                <a:close/>
                <a:moveTo>
                  <a:pt x="2379426" y="947000"/>
                </a:moveTo>
                <a:cubicBezTo>
                  <a:pt x="2383807" y="955763"/>
                  <a:pt x="2388189" y="962336"/>
                  <a:pt x="2394761" y="971098"/>
                </a:cubicBezTo>
                <a:cubicBezTo>
                  <a:pt x="2344374" y="1021486"/>
                  <a:pt x="2300559" y="1076255"/>
                  <a:pt x="2256744" y="1133214"/>
                </a:cubicBezTo>
                <a:cubicBezTo>
                  <a:pt x="2256744" y="1113497"/>
                  <a:pt x="2254553" y="1093781"/>
                  <a:pt x="2252362" y="1074064"/>
                </a:cubicBezTo>
                <a:cubicBezTo>
                  <a:pt x="2274270" y="1056538"/>
                  <a:pt x="2296177" y="1034630"/>
                  <a:pt x="2315894" y="1012723"/>
                </a:cubicBezTo>
                <a:cubicBezTo>
                  <a:pt x="2329039" y="999578"/>
                  <a:pt x="2339992" y="984243"/>
                  <a:pt x="2355328" y="971098"/>
                </a:cubicBezTo>
                <a:cubicBezTo>
                  <a:pt x="2364091" y="962336"/>
                  <a:pt x="2372854" y="955763"/>
                  <a:pt x="2379426" y="947000"/>
                </a:cubicBezTo>
                <a:close/>
                <a:moveTo>
                  <a:pt x="2368472" y="909758"/>
                </a:moveTo>
                <a:cubicBezTo>
                  <a:pt x="2366282" y="907567"/>
                  <a:pt x="2361900" y="905376"/>
                  <a:pt x="2357518" y="907567"/>
                </a:cubicBezTo>
                <a:cubicBezTo>
                  <a:pt x="2333420" y="925093"/>
                  <a:pt x="2311513" y="949191"/>
                  <a:pt x="2289605" y="971098"/>
                </a:cubicBezTo>
                <a:cubicBezTo>
                  <a:pt x="2278652" y="982052"/>
                  <a:pt x="2267698" y="993006"/>
                  <a:pt x="2254553" y="1001769"/>
                </a:cubicBezTo>
                <a:cubicBezTo>
                  <a:pt x="2252362" y="1003960"/>
                  <a:pt x="2245790" y="1010532"/>
                  <a:pt x="2239218" y="1014914"/>
                </a:cubicBezTo>
                <a:cubicBezTo>
                  <a:pt x="2237027" y="1003960"/>
                  <a:pt x="2232646" y="993006"/>
                  <a:pt x="2230455" y="982052"/>
                </a:cubicBezTo>
                <a:cubicBezTo>
                  <a:pt x="2256744" y="982052"/>
                  <a:pt x="2287415" y="947000"/>
                  <a:pt x="2304940" y="929474"/>
                </a:cubicBezTo>
                <a:cubicBezTo>
                  <a:pt x="2322467" y="911948"/>
                  <a:pt x="2337802" y="894422"/>
                  <a:pt x="2355328" y="874706"/>
                </a:cubicBezTo>
                <a:cubicBezTo>
                  <a:pt x="2359709" y="870324"/>
                  <a:pt x="2364091" y="865942"/>
                  <a:pt x="2368472" y="861561"/>
                </a:cubicBezTo>
                <a:cubicBezTo>
                  <a:pt x="2368472" y="879087"/>
                  <a:pt x="2366282" y="894422"/>
                  <a:pt x="2368472" y="909758"/>
                </a:cubicBezTo>
                <a:close/>
                <a:moveTo>
                  <a:pt x="2416669" y="782694"/>
                </a:moveTo>
                <a:cubicBezTo>
                  <a:pt x="2407906" y="793648"/>
                  <a:pt x="2399143" y="804601"/>
                  <a:pt x="2392570" y="817746"/>
                </a:cubicBezTo>
                <a:cubicBezTo>
                  <a:pt x="2359709" y="835272"/>
                  <a:pt x="2333420" y="876896"/>
                  <a:pt x="2309322" y="903185"/>
                </a:cubicBezTo>
                <a:cubicBezTo>
                  <a:pt x="2296177" y="918521"/>
                  <a:pt x="2283033" y="933856"/>
                  <a:pt x="2267698" y="947000"/>
                </a:cubicBezTo>
                <a:cubicBezTo>
                  <a:pt x="2256744" y="957954"/>
                  <a:pt x="2241409" y="964526"/>
                  <a:pt x="2232646" y="975480"/>
                </a:cubicBezTo>
                <a:cubicBezTo>
                  <a:pt x="2230455" y="968908"/>
                  <a:pt x="2228264" y="962336"/>
                  <a:pt x="2226073" y="955763"/>
                </a:cubicBezTo>
                <a:cubicBezTo>
                  <a:pt x="2291796" y="892232"/>
                  <a:pt x="2361900" y="833081"/>
                  <a:pt x="2427622" y="769549"/>
                </a:cubicBezTo>
                <a:cubicBezTo>
                  <a:pt x="2423241" y="771740"/>
                  <a:pt x="2421050" y="778312"/>
                  <a:pt x="2416669" y="782694"/>
                </a:cubicBezTo>
                <a:close/>
                <a:moveTo>
                  <a:pt x="2438576" y="727925"/>
                </a:moveTo>
                <a:cubicBezTo>
                  <a:pt x="2438576" y="727925"/>
                  <a:pt x="2436385" y="727925"/>
                  <a:pt x="2438576" y="727925"/>
                </a:cubicBezTo>
                <a:cubicBezTo>
                  <a:pt x="2357518" y="789266"/>
                  <a:pt x="2285224" y="865942"/>
                  <a:pt x="2219501" y="940428"/>
                </a:cubicBezTo>
                <a:cubicBezTo>
                  <a:pt x="2217310" y="936047"/>
                  <a:pt x="2217310" y="931665"/>
                  <a:pt x="2215120" y="929474"/>
                </a:cubicBezTo>
                <a:cubicBezTo>
                  <a:pt x="2241409" y="883468"/>
                  <a:pt x="2278652" y="846226"/>
                  <a:pt x="2315894" y="813364"/>
                </a:cubicBezTo>
                <a:cubicBezTo>
                  <a:pt x="2353137" y="778312"/>
                  <a:pt x="2401333" y="749833"/>
                  <a:pt x="2438576" y="714781"/>
                </a:cubicBezTo>
                <a:cubicBezTo>
                  <a:pt x="2438576" y="719162"/>
                  <a:pt x="2438576" y="723544"/>
                  <a:pt x="2438576" y="727925"/>
                </a:cubicBezTo>
                <a:close/>
                <a:moveTo>
                  <a:pt x="2434195" y="688492"/>
                </a:moveTo>
                <a:cubicBezTo>
                  <a:pt x="2418860" y="697255"/>
                  <a:pt x="2401333" y="708208"/>
                  <a:pt x="2388189" y="719162"/>
                </a:cubicBezTo>
                <a:cubicBezTo>
                  <a:pt x="2403524" y="703827"/>
                  <a:pt x="2416669" y="690682"/>
                  <a:pt x="2429813" y="675347"/>
                </a:cubicBezTo>
                <a:cubicBezTo>
                  <a:pt x="2432004" y="679729"/>
                  <a:pt x="2434195" y="684110"/>
                  <a:pt x="2434195" y="688492"/>
                </a:cubicBezTo>
                <a:close/>
                <a:moveTo>
                  <a:pt x="2405715" y="649058"/>
                </a:moveTo>
                <a:cubicBezTo>
                  <a:pt x="2410097" y="651249"/>
                  <a:pt x="2412287" y="655630"/>
                  <a:pt x="2416669" y="657821"/>
                </a:cubicBezTo>
                <a:cubicBezTo>
                  <a:pt x="2335611" y="723544"/>
                  <a:pt x="2267698" y="804601"/>
                  <a:pt x="2188831" y="872515"/>
                </a:cubicBezTo>
                <a:cubicBezTo>
                  <a:pt x="2188831" y="872515"/>
                  <a:pt x="2188831" y="872515"/>
                  <a:pt x="2188831" y="872515"/>
                </a:cubicBezTo>
                <a:cubicBezTo>
                  <a:pt x="2186640" y="865942"/>
                  <a:pt x="2184449" y="861561"/>
                  <a:pt x="2180068" y="854989"/>
                </a:cubicBezTo>
                <a:cubicBezTo>
                  <a:pt x="2208547" y="824318"/>
                  <a:pt x="2237027" y="791457"/>
                  <a:pt x="2267698" y="762977"/>
                </a:cubicBezTo>
                <a:cubicBezTo>
                  <a:pt x="2313703" y="723544"/>
                  <a:pt x="2364091" y="690682"/>
                  <a:pt x="2405715" y="649058"/>
                </a:cubicBezTo>
                <a:cubicBezTo>
                  <a:pt x="2405715" y="649058"/>
                  <a:pt x="2405715" y="649058"/>
                  <a:pt x="2405715" y="649058"/>
                </a:cubicBezTo>
                <a:close/>
                <a:moveTo>
                  <a:pt x="2359709" y="635914"/>
                </a:moveTo>
                <a:cubicBezTo>
                  <a:pt x="2359709" y="635914"/>
                  <a:pt x="2361900" y="635914"/>
                  <a:pt x="2361900" y="635914"/>
                </a:cubicBezTo>
                <a:cubicBezTo>
                  <a:pt x="2368472" y="635914"/>
                  <a:pt x="2377235" y="635914"/>
                  <a:pt x="2381617" y="638104"/>
                </a:cubicBezTo>
                <a:cubicBezTo>
                  <a:pt x="2333420" y="670966"/>
                  <a:pt x="2287415" y="714781"/>
                  <a:pt x="2245790" y="754214"/>
                </a:cubicBezTo>
                <a:cubicBezTo>
                  <a:pt x="2230455" y="767359"/>
                  <a:pt x="2175686" y="811174"/>
                  <a:pt x="2173495" y="841844"/>
                </a:cubicBezTo>
                <a:cubicBezTo>
                  <a:pt x="2169114" y="833081"/>
                  <a:pt x="2162542" y="822127"/>
                  <a:pt x="2158160" y="813364"/>
                </a:cubicBezTo>
                <a:cubicBezTo>
                  <a:pt x="2193212" y="789266"/>
                  <a:pt x="2223883" y="758596"/>
                  <a:pt x="2256744" y="730116"/>
                </a:cubicBezTo>
                <a:cubicBezTo>
                  <a:pt x="2289605" y="699445"/>
                  <a:pt x="2326848" y="675347"/>
                  <a:pt x="2359709" y="644677"/>
                </a:cubicBezTo>
                <a:cubicBezTo>
                  <a:pt x="2364091" y="644677"/>
                  <a:pt x="2361900" y="640295"/>
                  <a:pt x="2359709" y="635914"/>
                </a:cubicBezTo>
                <a:close/>
                <a:moveTo>
                  <a:pt x="2300559" y="649058"/>
                </a:moveTo>
                <a:cubicBezTo>
                  <a:pt x="2304940" y="644677"/>
                  <a:pt x="2302750" y="640295"/>
                  <a:pt x="2300559" y="635914"/>
                </a:cubicBezTo>
                <a:cubicBezTo>
                  <a:pt x="2313703" y="635914"/>
                  <a:pt x="2326848" y="635914"/>
                  <a:pt x="2342183" y="635914"/>
                </a:cubicBezTo>
                <a:cubicBezTo>
                  <a:pt x="2311513" y="649058"/>
                  <a:pt x="2285224" y="677538"/>
                  <a:pt x="2263316" y="699445"/>
                </a:cubicBezTo>
                <a:cubicBezTo>
                  <a:pt x="2228264" y="734497"/>
                  <a:pt x="2193212" y="771740"/>
                  <a:pt x="2153779" y="802411"/>
                </a:cubicBezTo>
                <a:cubicBezTo>
                  <a:pt x="2151588" y="798029"/>
                  <a:pt x="2149397" y="793648"/>
                  <a:pt x="2145016" y="789266"/>
                </a:cubicBezTo>
                <a:cubicBezTo>
                  <a:pt x="2166923" y="767359"/>
                  <a:pt x="2188831" y="745451"/>
                  <a:pt x="2212929" y="723544"/>
                </a:cubicBezTo>
                <a:cubicBezTo>
                  <a:pt x="2243600" y="701636"/>
                  <a:pt x="2274270" y="677538"/>
                  <a:pt x="2300559" y="649058"/>
                </a:cubicBezTo>
                <a:close/>
                <a:moveTo>
                  <a:pt x="2256744" y="631532"/>
                </a:moveTo>
                <a:cubicBezTo>
                  <a:pt x="2267698" y="633723"/>
                  <a:pt x="2276461" y="633723"/>
                  <a:pt x="2287415" y="635914"/>
                </a:cubicBezTo>
                <a:cubicBezTo>
                  <a:pt x="2239218" y="681919"/>
                  <a:pt x="2180068" y="727925"/>
                  <a:pt x="2140634" y="782694"/>
                </a:cubicBezTo>
                <a:cubicBezTo>
                  <a:pt x="2136253" y="773931"/>
                  <a:pt x="2129680" y="767359"/>
                  <a:pt x="2125299" y="758596"/>
                </a:cubicBezTo>
                <a:cubicBezTo>
                  <a:pt x="2125299" y="756405"/>
                  <a:pt x="2123108" y="756405"/>
                  <a:pt x="2123108" y="754214"/>
                </a:cubicBezTo>
                <a:cubicBezTo>
                  <a:pt x="2123108" y="754214"/>
                  <a:pt x="2125299" y="754214"/>
                  <a:pt x="2125299" y="752023"/>
                </a:cubicBezTo>
                <a:cubicBezTo>
                  <a:pt x="2151588" y="730116"/>
                  <a:pt x="2175686" y="706018"/>
                  <a:pt x="2199785" y="681919"/>
                </a:cubicBezTo>
                <a:cubicBezTo>
                  <a:pt x="2210738" y="670966"/>
                  <a:pt x="2223883" y="660012"/>
                  <a:pt x="2237027" y="649058"/>
                </a:cubicBezTo>
                <a:cubicBezTo>
                  <a:pt x="2241409" y="642486"/>
                  <a:pt x="2250172" y="638104"/>
                  <a:pt x="2256744" y="631532"/>
                </a:cubicBezTo>
                <a:close/>
                <a:moveTo>
                  <a:pt x="2210738" y="618388"/>
                </a:moveTo>
                <a:cubicBezTo>
                  <a:pt x="2215120" y="620578"/>
                  <a:pt x="2221692" y="622769"/>
                  <a:pt x="2228264" y="624960"/>
                </a:cubicBezTo>
                <a:cubicBezTo>
                  <a:pt x="2215120" y="638104"/>
                  <a:pt x="2201975" y="653440"/>
                  <a:pt x="2191022" y="662203"/>
                </a:cubicBezTo>
                <a:cubicBezTo>
                  <a:pt x="2164732" y="688492"/>
                  <a:pt x="2138443" y="714781"/>
                  <a:pt x="2112155" y="738879"/>
                </a:cubicBezTo>
                <a:cubicBezTo>
                  <a:pt x="2107773" y="732307"/>
                  <a:pt x="2103392" y="725734"/>
                  <a:pt x="2099010" y="719162"/>
                </a:cubicBezTo>
                <a:cubicBezTo>
                  <a:pt x="2099010" y="719162"/>
                  <a:pt x="2101201" y="719162"/>
                  <a:pt x="2101201" y="719162"/>
                </a:cubicBezTo>
                <a:cubicBezTo>
                  <a:pt x="2120917" y="701636"/>
                  <a:pt x="2138443" y="684110"/>
                  <a:pt x="2155970" y="666584"/>
                </a:cubicBezTo>
                <a:cubicBezTo>
                  <a:pt x="2175686" y="649058"/>
                  <a:pt x="2193212" y="633723"/>
                  <a:pt x="2210738" y="618388"/>
                </a:cubicBezTo>
                <a:close/>
                <a:moveTo>
                  <a:pt x="2094628" y="712590"/>
                </a:moveTo>
                <a:cubicBezTo>
                  <a:pt x="2088056" y="701636"/>
                  <a:pt x="2081484" y="692873"/>
                  <a:pt x="2072721" y="681919"/>
                </a:cubicBezTo>
                <a:cubicBezTo>
                  <a:pt x="2090247" y="668775"/>
                  <a:pt x="2107773" y="653440"/>
                  <a:pt x="2125299" y="635914"/>
                </a:cubicBezTo>
                <a:cubicBezTo>
                  <a:pt x="2142825" y="618388"/>
                  <a:pt x="2162542" y="605243"/>
                  <a:pt x="2180068" y="589908"/>
                </a:cubicBezTo>
                <a:cubicBezTo>
                  <a:pt x="2182258" y="594289"/>
                  <a:pt x="2186640" y="598671"/>
                  <a:pt x="2191022" y="603052"/>
                </a:cubicBezTo>
                <a:cubicBezTo>
                  <a:pt x="2155970" y="635914"/>
                  <a:pt x="2120917" y="675347"/>
                  <a:pt x="2094628" y="712590"/>
                </a:cubicBezTo>
                <a:close/>
                <a:moveTo>
                  <a:pt x="2193212" y="379596"/>
                </a:moveTo>
                <a:cubicBezTo>
                  <a:pt x="2116536" y="438746"/>
                  <a:pt x="2057386" y="519804"/>
                  <a:pt x="1985091" y="583336"/>
                </a:cubicBezTo>
                <a:cubicBezTo>
                  <a:pt x="1985091" y="583336"/>
                  <a:pt x="1985091" y="583336"/>
                  <a:pt x="1985091" y="583336"/>
                </a:cubicBezTo>
                <a:cubicBezTo>
                  <a:pt x="1978519" y="578954"/>
                  <a:pt x="1974137" y="574573"/>
                  <a:pt x="1967565" y="570191"/>
                </a:cubicBezTo>
                <a:cubicBezTo>
                  <a:pt x="1967565" y="570191"/>
                  <a:pt x="1969756" y="570191"/>
                  <a:pt x="1969756" y="570191"/>
                </a:cubicBezTo>
                <a:cubicBezTo>
                  <a:pt x="2033287" y="484752"/>
                  <a:pt x="2109964" y="419029"/>
                  <a:pt x="2191022" y="351116"/>
                </a:cubicBezTo>
                <a:cubicBezTo>
                  <a:pt x="2191022" y="359879"/>
                  <a:pt x="2193212" y="368642"/>
                  <a:pt x="2193212" y="379596"/>
                </a:cubicBezTo>
                <a:close/>
                <a:moveTo>
                  <a:pt x="2114345" y="313873"/>
                </a:moveTo>
                <a:cubicBezTo>
                  <a:pt x="2129680" y="309492"/>
                  <a:pt x="2140634" y="309492"/>
                  <a:pt x="2149397" y="311683"/>
                </a:cubicBezTo>
                <a:cubicBezTo>
                  <a:pt x="2061767" y="368642"/>
                  <a:pt x="1960993" y="449700"/>
                  <a:pt x="1925941" y="546093"/>
                </a:cubicBezTo>
                <a:cubicBezTo>
                  <a:pt x="1923750" y="552665"/>
                  <a:pt x="1932513" y="554856"/>
                  <a:pt x="1934704" y="550474"/>
                </a:cubicBezTo>
                <a:cubicBezTo>
                  <a:pt x="2000426" y="460654"/>
                  <a:pt x="2083675" y="392740"/>
                  <a:pt x="2166923" y="320446"/>
                </a:cubicBezTo>
                <a:cubicBezTo>
                  <a:pt x="2171305" y="324827"/>
                  <a:pt x="2175686" y="329209"/>
                  <a:pt x="2177877" y="333590"/>
                </a:cubicBezTo>
                <a:cubicBezTo>
                  <a:pt x="2175686" y="333590"/>
                  <a:pt x="2175686" y="333590"/>
                  <a:pt x="2173495" y="335781"/>
                </a:cubicBezTo>
                <a:cubicBezTo>
                  <a:pt x="2099010" y="401503"/>
                  <a:pt x="1996045" y="471607"/>
                  <a:pt x="1956611" y="565810"/>
                </a:cubicBezTo>
                <a:cubicBezTo>
                  <a:pt x="1956611" y="565810"/>
                  <a:pt x="1956611" y="565810"/>
                  <a:pt x="1956611" y="565810"/>
                </a:cubicBezTo>
                <a:cubicBezTo>
                  <a:pt x="1941276" y="557047"/>
                  <a:pt x="1923750" y="550474"/>
                  <a:pt x="1906224" y="548284"/>
                </a:cubicBezTo>
                <a:cubicBezTo>
                  <a:pt x="1899652" y="548284"/>
                  <a:pt x="1893079" y="552665"/>
                  <a:pt x="1890889" y="557047"/>
                </a:cubicBezTo>
                <a:cubicBezTo>
                  <a:pt x="1888698" y="554856"/>
                  <a:pt x="1884316" y="552665"/>
                  <a:pt x="1879935" y="552665"/>
                </a:cubicBezTo>
                <a:cubicBezTo>
                  <a:pt x="1954420" y="471607"/>
                  <a:pt x="2033287" y="397122"/>
                  <a:pt x="2109964" y="316064"/>
                </a:cubicBezTo>
                <a:cubicBezTo>
                  <a:pt x="2114345" y="316064"/>
                  <a:pt x="2114345" y="313873"/>
                  <a:pt x="2114345" y="313873"/>
                </a:cubicBezTo>
                <a:close/>
                <a:moveTo>
                  <a:pt x="1901842" y="362070"/>
                </a:moveTo>
                <a:cubicBezTo>
                  <a:pt x="1906224" y="362070"/>
                  <a:pt x="1908415" y="364261"/>
                  <a:pt x="1912796" y="364261"/>
                </a:cubicBezTo>
                <a:cubicBezTo>
                  <a:pt x="1912796" y="364261"/>
                  <a:pt x="1912796" y="364261"/>
                  <a:pt x="1912796" y="364261"/>
                </a:cubicBezTo>
                <a:cubicBezTo>
                  <a:pt x="1807640" y="478180"/>
                  <a:pt x="1722201" y="609625"/>
                  <a:pt x="1623617" y="727925"/>
                </a:cubicBezTo>
                <a:cubicBezTo>
                  <a:pt x="1535987" y="833081"/>
                  <a:pt x="1437403" y="927283"/>
                  <a:pt x="1362918" y="1043393"/>
                </a:cubicBezTo>
                <a:cubicBezTo>
                  <a:pt x="1358536" y="1049966"/>
                  <a:pt x="1369490" y="1056538"/>
                  <a:pt x="1373872" y="1049966"/>
                </a:cubicBezTo>
                <a:cubicBezTo>
                  <a:pt x="1461502" y="933856"/>
                  <a:pt x="1564467" y="828700"/>
                  <a:pt x="1658669" y="716971"/>
                </a:cubicBezTo>
                <a:cubicBezTo>
                  <a:pt x="1750681" y="607434"/>
                  <a:pt x="1831738" y="489133"/>
                  <a:pt x="1923750" y="377405"/>
                </a:cubicBezTo>
                <a:cubicBezTo>
                  <a:pt x="1925941" y="373024"/>
                  <a:pt x="1925941" y="368642"/>
                  <a:pt x="1923750" y="366451"/>
                </a:cubicBezTo>
                <a:cubicBezTo>
                  <a:pt x="1950039" y="368642"/>
                  <a:pt x="1976328" y="364261"/>
                  <a:pt x="1998235" y="359879"/>
                </a:cubicBezTo>
                <a:cubicBezTo>
                  <a:pt x="1890889" y="436555"/>
                  <a:pt x="1807640" y="550474"/>
                  <a:pt x="1724392" y="651249"/>
                </a:cubicBezTo>
                <a:cubicBezTo>
                  <a:pt x="1614854" y="782694"/>
                  <a:pt x="1500935" y="911948"/>
                  <a:pt x="1400161" y="1047775"/>
                </a:cubicBezTo>
                <a:cubicBezTo>
                  <a:pt x="1393588" y="1056538"/>
                  <a:pt x="1406733" y="1065301"/>
                  <a:pt x="1413305" y="1058729"/>
                </a:cubicBezTo>
                <a:cubicBezTo>
                  <a:pt x="1514080" y="936047"/>
                  <a:pt x="1617045" y="815555"/>
                  <a:pt x="1715629" y="695064"/>
                </a:cubicBezTo>
                <a:cubicBezTo>
                  <a:pt x="1812022" y="578954"/>
                  <a:pt x="1904033" y="451891"/>
                  <a:pt x="2026715" y="359879"/>
                </a:cubicBezTo>
                <a:cubicBezTo>
                  <a:pt x="2031097" y="357688"/>
                  <a:pt x="2031097" y="353307"/>
                  <a:pt x="2028906" y="348925"/>
                </a:cubicBezTo>
                <a:cubicBezTo>
                  <a:pt x="2046432" y="342353"/>
                  <a:pt x="2063958" y="333590"/>
                  <a:pt x="2079293" y="327018"/>
                </a:cubicBezTo>
                <a:cubicBezTo>
                  <a:pt x="1967565" y="432174"/>
                  <a:pt x="1853646" y="537330"/>
                  <a:pt x="1759444" y="657821"/>
                </a:cubicBezTo>
                <a:cubicBezTo>
                  <a:pt x="1652097" y="795838"/>
                  <a:pt x="1560085" y="942619"/>
                  <a:pt x="1441785" y="1071873"/>
                </a:cubicBezTo>
                <a:cubicBezTo>
                  <a:pt x="1441785" y="1071873"/>
                  <a:pt x="1441785" y="1074064"/>
                  <a:pt x="1441785" y="1074064"/>
                </a:cubicBezTo>
                <a:cubicBezTo>
                  <a:pt x="1415496" y="1063110"/>
                  <a:pt x="1387016" y="1056538"/>
                  <a:pt x="1354155" y="1056538"/>
                </a:cubicBezTo>
                <a:cubicBezTo>
                  <a:pt x="1351964" y="1052156"/>
                  <a:pt x="1347583" y="1049966"/>
                  <a:pt x="1343201" y="1052156"/>
                </a:cubicBezTo>
                <a:cubicBezTo>
                  <a:pt x="1316912" y="1054347"/>
                  <a:pt x="1290623" y="1060919"/>
                  <a:pt x="1266525" y="1069682"/>
                </a:cubicBezTo>
                <a:cubicBezTo>
                  <a:pt x="1312531" y="1001769"/>
                  <a:pt x="1369490" y="942619"/>
                  <a:pt x="1428640" y="885659"/>
                </a:cubicBezTo>
                <a:cubicBezTo>
                  <a:pt x="1424259" y="892232"/>
                  <a:pt x="1417687" y="898804"/>
                  <a:pt x="1413305" y="903185"/>
                </a:cubicBezTo>
                <a:cubicBezTo>
                  <a:pt x="1376062" y="944809"/>
                  <a:pt x="1343201" y="993006"/>
                  <a:pt x="1319103" y="1043393"/>
                </a:cubicBezTo>
                <a:cubicBezTo>
                  <a:pt x="1314721" y="1049966"/>
                  <a:pt x="1325675" y="1056538"/>
                  <a:pt x="1330057" y="1049966"/>
                </a:cubicBezTo>
                <a:cubicBezTo>
                  <a:pt x="1387016" y="949191"/>
                  <a:pt x="1470265" y="881278"/>
                  <a:pt x="1544750" y="798029"/>
                </a:cubicBezTo>
                <a:cubicBezTo>
                  <a:pt x="1551322" y="791457"/>
                  <a:pt x="1542559" y="780503"/>
                  <a:pt x="1535987" y="784885"/>
                </a:cubicBezTo>
                <a:cubicBezTo>
                  <a:pt x="1535987" y="784885"/>
                  <a:pt x="1533796" y="784885"/>
                  <a:pt x="1533796" y="787076"/>
                </a:cubicBezTo>
                <a:cubicBezTo>
                  <a:pt x="1542559" y="780503"/>
                  <a:pt x="1549132" y="771740"/>
                  <a:pt x="1557895" y="762977"/>
                </a:cubicBezTo>
                <a:cubicBezTo>
                  <a:pt x="1682767" y="640295"/>
                  <a:pt x="1794496" y="502278"/>
                  <a:pt x="1901842" y="362070"/>
                </a:cubicBezTo>
                <a:close/>
                <a:moveTo>
                  <a:pt x="1873363" y="346735"/>
                </a:moveTo>
                <a:cubicBezTo>
                  <a:pt x="1877744" y="348925"/>
                  <a:pt x="1879935" y="353307"/>
                  <a:pt x="1884316" y="355498"/>
                </a:cubicBezTo>
                <a:cubicBezTo>
                  <a:pt x="1783542" y="475989"/>
                  <a:pt x="1687149" y="596480"/>
                  <a:pt x="1579802" y="710399"/>
                </a:cubicBezTo>
                <a:cubicBezTo>
                  <a:pt x="1597328" y="679729"/>
                  <a:pt x="1614854" y="646867"/>
                  <a:pt x="1630189" y="614006"/>
                </a:cubicBezTo>
                <a:cubicBezTo>
                  <a:pt x="1709056" y="526376"/>
                  <a:pt x="1794496" y="445318"/>
                  <a:pt x="1868981" y="353307"/>
                </a:cubicBezTo>
                <a:cubicBezTo>
                  <a:pt x="1871172" y="351116"/>
                  <a:pt x="1873363" y="348925"/>
                  <a:pt x="1873363" y="346735"/>
                </a:cubicBezTo>
                <a:close/>
                <a:moveTo>
                  <a:pt x="1858027" y="329209"/>
                </a:moveTo>
                <a:cubicBezTo>
                  <a:pt x="1860218" y="331399"/>
                  <a:pt x="1860218" y="335781"/>
                  <a:pt x="1862409" y="337972"/>
                </a:cubicBezTo>
                <a:cubicBezTo>
                  <a:pt x="1860218" y="337972"/>
                  <a:pt x="1858027" y="337972"/>
                  <a:pt x="1855837" y="340162"/>
                </a:cubicBezTo>
                <a:cubicBezTo>
                  <a:pt x="1790114" y="414648"/>
                  <a:pt x="1715629" y="486943"/>
                  <a:pt x="1652097" y="563619"/>
                </a:cubicBezTo>
                <a:cubicBezTo>
                  <a:pt x="1658669" y="546093"/>
                  <a:pt x="1665241" y="530758"/>
                  <a:pt x="1671814" y="513232"/>
                </a:cubicBezTo>
                <a:cubicBezTo>
                  <a:pt x="1711247" y="489133"/>
                  <a:pt x="1741918" y="451891"/>
                  <a:pt x="1772588" y="416839"/>
                </a:cubicBezTo>
                <a:cubicBezTo>
                  <a:pt x="1801068" y="388359"/>
                  <a:pt x="1831738" y="357688"/>
                  <a:pt x="1858027" y="329209"/>
                </a:cubicBezTo>
                <a:cubicBezTo>
                  <a:pt x="1858027" y="327018"/>
                  <a:pt x="1858027" y="327018"/>
                  <a:pt x="1858027" y="329209"/>
                </a:cubicBezTo>
                <a:close/>
                <a:moveTo>
                  <a:pt x="1838311" y="208717"/>
                </a:moveTo>
                <a:cubicBezTo>
                  <a:pt x="1842692" y="241579"/>
                  <a:pt x="1842692" y="276631"/>
                  <a:pt x="1849264" y="305110"/>
                </a:cubicBezTo>
                <a:cubicBezTo>
                  <a:pt x="1816403" y="324827"/>
                  <a:pt x="1792305" y="368642"/>
                  <a:pt x="1768207" y="397122"/>
                </a:cubicBezTo>
                <a:cubicBezTo>
                  <a:pt x="1739727" y="432174"/>
                  <a:pt x="1711247" y="465035"/>
                  <a:pt x="1678386" y="495706"/>
                </a:cubicBezTo>
                <a:cubicBezTo>
                  <a:pt x="1682767" y="484752"/>
                  <a:pt x="1684958" y="473798"/>
                  <a:pt x="1689340" y="462844"/>
                </a:cubicBezTo>
                <a:cubicBezTo>
                  <a:pt x="1689340" y="458463"/>
                  <a:pt x="1689340" y="456272"/>
                  <a:pt x="1689340" y="454081"/>
                </a:cubicBezTo>
                <a:cubicBezTo>
                  <a:pt x="1693721" y="447509"/>
                  <a:pt x="1693721" y="440937"/>
                  <a:pt x="1689340" y="434365"/>
                </a:cubicBezTo>
                <a:cubicBezTo>
                  <a:pt x="1689340" y="432174"/>
                  <a:pt x="1687149" y="432174"/>
                  <a:pt x="1687149" y="429983"/>
                </a:cubicBezTo>
                <a:cubicBezTo>
                  <a:pt x="1706866" y="408076"/>
                  <a:pt x="1726582" y="386168"/>
                  <a:pt x="1748490" y="364261"/>
                </a:cubicBezTo>
                <a:cubicBezTo>
                  <a:pt x="1776970" y="337972"/>
                  <a:pt x="1809831" y="313873"/>
                  <a:pt x="1833929" y="283203"/>
                </a:cubicBezTo>
                <a:cubicBezTo>
                  <a:pt x="1840501" y="274440"/>
                  <a:pt x="1829548" y="263486"/>
                  <a:pt x="1820785" y="270058"/>
                </a:cubicBezTo>
                <a:cubicBezTo>
                  <a:pt x="1790114" y="294157"/>
                  <a:pt x="1763825" y="322636"/>
                  <a:pt x="1735345" y="351116"/>
                </a:cubicBezTo>
                <a:cubicBezTo>
                  <a:pt x="1713438" y="370833"/>
                  <a:pt x="1693721" y="392740"/>
                  <a:pt x="1678386" y="419029"/>
                </a:cubicBezTo>
                <a:cubicBezTo>
                  <a:pt x="1671814" y="412457"/>
                  <a:pt x="1665241" y="405885"/>
                  <a:pt x="1658669" y="399313"/>
                </a:cubicBezTo>
                <a:cubicBezTo>
                  <a:pt x="1660860" y="397122"/>
                  <a:pt x="1663051" y="397122"/>
                  <a:pt x="1663051" y="394931"/>
                </a:cubicBezTo>
                <a:cubicBezTo>
                  <a:pt x="1663051" y="394931"/>
                  <a:pt x="1663051" y="392740"/>
                  <a:pt x="1663051" y="392740"/>
                </a:cubicBezTo>
                <a:cubicBezTo>
                  <a:pt x="1693721" y="364261"/>
                  <a:pt x="1722201" y="333590"/>
                  <a:pt x="1750681" y="305110"/>
                </a:cubicBezTo>
                <a:cubicBezTo>
                  <a:pt x="1781351" y="272249"/>
                  <a:pt x="1816403" y="243769"/>
                  <a:pt x="1838311" y="208717"/>
                </a:cubicBezTo>
                <a:cubicBezTo>
                  <a:pt x="1838311" y="208717"/>
                  <a:pt x="1838311" y="208717"/>
                  <a:pt x="1838311" y="208717"/>
                </a:cubicBezTo>
                <a:close/>
                <a:moveTo>
                  <a:pt x="1838311" y="202145"/>
                </a:moveTo>
                <a:cubicBezTo>
                  <a:pt x="1836120" y="199954"/>
                  <a:pt x="1833929" y="197764"/>
                  <a:pt x="1829548" y="199954"/>
                </a:cubicBezTo>
                <a:cubicBezTo>
                  <a:pt x="1794496" y="221862"/>
                  <a:pt x="1766016" y="259105"/>
                  <a:pt x="1737536" y="287584"/>
                </a:cubicBezTo>
                <a:cubicBezTo>
                  <a:pt x="1706866" y="318255"/>
                  <a:pt x="1674004" y="351116"/>
                  <a:pt x="1645525" y="386168"/>
                </a:cubicBezTo>
                <a:cubicBezTo>
                  <a:pt x="1638952" y="381787"/>
                  <a:pt x="1632380" y="377405"/>
                  <a:pt x="1625808" y="373024"/>
                </a:cubicBezTo>
                <a:cubicBezTo>
                  <a:pt x="1660860" y="327018"/>
                  <a:pt x="1702484" y="289775"/>
                  <a:pt x="1746299" y="250342"/>
                </a:cubicBezTo>
                <a:cubicBezTo>
                  <a:pt x="1774779" y="224053"/>
                  <a:pt x="1809831" y="193382"/>
                  <a:pt x="1829548" y="158330"/>
                </a:cubicBezTo>
                <a:cubicBezTo>
                  <a:pt x="1833929" y="173665"/>
                  <a:pt x="1836120" y="186810"/>
                  <a:pt x="1838311" y="202145"/>
                </a:cubicBezTo>
                <a:close/>
                <a:moveTo>
                  <a:pt x="1809831" y="125469"/>
                </a:moveTo>
                <a:cubicBezTo>
                  <a:pt x="1814212" y="129850"/>
                  <a:pt x="1818594" y="134232"/>
                  <a:pt x="1820785" y="140804"/>
                </a:cubicBezTo>
                <a:cubicBezTo>
                  <a:pt x="1783542" y="178047"/>
                  <a:pt x="1750681" y="219671"/>
                  <a:pt x="1709056" y="256914"/>
                </a:cubicBezTo>
                <a:cubicBezTo>
                  <a:pt x="1674004" y="289775"/>
                  <a:pt x="1636762" y="324827"/>
                  <a:pt x="1612663" y="366451"/>
                </a:cubicBezTo>
                <a:cubicBezTo>
                  <a:pt x="1601710" y="359879"/>
                  <a:pt x="1590756" y="355498"/>
                  <a:pt x="1577611" y="351116"/>
                </a:cubicBezTo>
                <a:cubicBezTo>
                  <a:pt x="1676195" y="298538"/>
                  <a:pt x="1744108" y="210908"/>
                  <a:pt x="1809831" y="125469"/>
                </a:cubicBezTo>
                <a:close/>
                <a:moveTo>
                  <a:pt x="1774779" y="110134"/>
                </a:moveTo>
                <a:cubicBezTo>
                  <a:pt x="1781351" y="112324"/>
                  <a:pt x="1787923" y="110134"/>
                  <a:pt x="1794496" y="105752"/>
                </a:cubicBezTo>
                <a:cubicBezTo>
                  <a:pt x="1794496" y="110134"/>
                  <a:pt x="1794496" y="114515"/>
                  <a:pt x="1798877" y="116706"/>
                </a:cubicBezTo>
                <a:cubicBezTo>
                  <a:pt x="1726582" y="195573"/>
                  <a:pt x="1665241" y="285394"/>
                  <a:pt x="1568848" y="340162"/>
                </a:cubicBezTo>
                <a:cubicBezTo>
                  <a:pt x="1566658" y="342353"/>
                  <a:pt x="1564467" y="344544"/>
                  <a:pt x="1564467" y="346735"/>
                </a:cubicBezTo>
                <a:cubicBezTo>
                  <a:pt x="1555704" y="344544"/>
                  <a:pt x="1544750" y="340162"/>
                  <a:pt x="1535987" y="337972"/>
                </a:cubicBezTo>
                <a:cubicBezTo>
                  <a:pt x="1581993" y="311683"/>
                  <a:pt x="1623617" y="272249"/>
                  <a:pt x="1660860" y="235006"/>
                </a:cubicBezTo>
                <a:cubicBezTo>
                  <a:pt x="1698103" y="197764"/>
                  <a:pt x="1744108" y="158330"/>
                  <a:pt x="1774779" y="114515"/>
                </a:cubicBezTo>
                <a:cubicBezTo>
                  <a:pt x="1776970" y="112324"/>
                  <a:pt x="1776970" y="110134"/>
                  <a:pt x="1774779" y="110134"/>
                </a:cubicBezTo>
                <a:close/>
                <a:moveTo>
                  <a:pt x="1660860" y="178047"/>
                </a:moveTo>
                <a:cubicBezTo>
                  <a:pt x="1665241" y="173665"/>
                  <a:pt x="1665241" y="169284"/>
                  <a:pt x="1660860" y="164902"/>
                </a:cubicBezTo>
                <a:cubicBezTo>
                  <a:pt x="1693721" y="134232"/>
                  <a:pt x="1728773" y="99180"/>
                  <a:pt x="1763825" y="105752"/>
                </a:cubicBezTo>
                <a:cubicBezTo>
                  <a:pt x="1722201" y="129850"/>
                  <a:pt x="1689340" y="175856"/>
                  <a:pt x="1658669" y="208717"/>
                </a:cubicBezTo>
                <a:cubicBezTo>
                  <a:pt x="1617045" y="252532"/>
                  <a:pt x="1573230" y="294157"/>
                  <a:pt x="1525033" y="331399"/>
                </a:cubicBezTo>
                <a:cubicBezTo>
                  <a:pt x="1525033" y="331399"/>
                  <a:pt x="1522843" y="333590"/>
                  <a:pt x="1522843" y="333590"/>
                </a:cubicBezTo>
                <a:cubicBezTo>
                  <a:pt x="1511889" y="331399"/>
                  <a:pt x="1500935" y="329209"/>
                  <a:pt x="1489981" y="327018"/>
                </a:cubicBezTo>
                <a:cubicBezTo>
                  <a:pt x="1549132" y="283203"/>
                  <a:pt x="1608282" y="232816"/>
                  <a:pt x="1660860" y="178047"/>
                </a:cubicBezTo>
                <a:close/>
                <a:moveTo>
                  <a:pt x="1544750" y="217480"/>
                </a:moveTo>
                <a:cubicBezTo>
                  <a:pt x="1544750" y="217480"/>
                  <a:pt x="1546941" y="215290"/>
                  <a:pt x="1546941" y="215290"/>
                </a:cubicBezTo>
                <a:cubicBezTo>
                  <a:pt x="1564467" y="215290"/>
                  <a:pt x="1581993" y="210908"/>
                  <a:pt x="1599519" y="206527"/>
                </a:cubicBezTo>
                <a:cubicBezTo>
                  <a:pt x="1553513" y="243769"/>
                  <a:pt x="1509698" y="285394"/>
                  <a:pt x="1470265" y="327018"/>
                </a:cubicBezTo>
                <a:cubicBezTo>
                  <a:pt x="1457120" y="324827"/>
                  <a:pt x="1441785" y="324827"/>
                  <a:pt x="1428640" y="324827"/>
                </a:cubicBezTo>
                <a:cubicBezTo>
                  <a:pt x="1443976" y="309492"/>
                  <a:pt x="1459311" y="296347"/>
                  <a:pt x="1474646" y="283203"/>
                </a:cubicBezTo>
                <a:cubicBezTo>
                  <a:pt x="1496554" y="261295"/>
                  <a:pt x="1525033" y="241579"/>
                  <a:pt x="1544750" y="217480"/>
                </a:cubicBezTo>
                <a:close/>
                <a:moveTo>
                  <a:pt x="1505317" y="215290"/>
                </a:moveTo>
                <a:cubicBezTo>
                  <a:pt x="1505317" y="213099"/>
                  <a:pt x="1507507" y="213099"/>
                  <a:pt x="1505317" y="210908"/>
                </a:cubicBezTo>
                <a:cubicBezTo>
                  <a:pt x="1509698" y="210908"/>
                  <a:pt x="1514080" y="213099"/>
                  <a:pt x="1518461" y="213099"/>
                </a:cubicBezTo>
                <a:cubicBezTo>
                  <a:pt x="1498744" y="226243"/>
                  <a:pt x="1481218" y="243769"/>
                  <a:pt x="1463692" y="259105"/>
                </a:cubicBezTo>
                <a:cubicBezTo>
                  <a:pt x="1441785" y="278821"/>
                  <a:pt x="1422068" y="298538"/>
                  <a:pt x="1404542" y="322636"/>
                </a:cubicBezTo>
                <a:cubicBezTo>
                  <a:pt x="1395779" y="322636"/>
                  <a:pt x="1389207" y="322636"/>
                  <a:pt x="1382635" y="322636"/>
                </a:cubicBezTo>
                <a:cubicBezTo>
                  <a:pt x="1400161" y="307301"/>
                  <a:pt x="1419877" y="289775"/>
                  <a:pt x="1437403" y="274440"/>
                </a:cubicBezTo>
                <a:cubicBezTo>
                  <a:pt x="1461502" y="256914"/>
                  <a:pt x="1489981" y="239388"/>
                  <a:pt x="1505317" y="215290"/>
                </a:cubicBezTo>
                <a:close/>
                <a:moveTo>
                  <a:pt x="1489981" y="206527"/>
                </a:moveTo>
                <a:cubicBezTo>
                  <a:pt x="1468074" y="217480"/>
                  <a:pt x="1448357" y="237197"/>
                  <a:pt x="1430831" y="252532"/>
                </a:cubicBezTo>
                <a:cubicBezTo>
                  <a:pt x="1406733" y="274440"/>
                  <a:pt x="1384825" y="298538"/>
                  <a:pt x="1362918" y="322636"/>
                </a:cubicBezTo>
                <a:cubicBezTo>
                  <a:pt x="1358536" y="322636"/>
                  <a:pt x="1354155" y="322636"/>
                  <a:pt x="1349773" y="322636"/>
                </a:cubicBezTo>
                <a:cubicBezTo>
                  <a:pt x="1343201" y="322636"/>
                  <a:pt x="1336629" y="322636"/>
                  <a:pt x="1330057" y="322636"/>
                </a:cubicBezTo>
                <a:cubicBezTo>
                  <a:pt x="1349773" y="305110"/>
                  <a:pt x="1369490" y="283203"/>
                  <a:pt x="1389207" y="265677"/>
                </a:cubicBezTo>
                <a:cubicBezTo>
                  <a:pt x="1413305" y="243769"/>
                  <a:pt x="1443976" y="219671"/>
                  <a:pt x="1461502" y="189001"/>
                </a:cubicBezTo>
                <a:cubicBezTo>
                  <a:pt x="1470265" y="197764"/>
                  <a:pt x="1481218" y="202145"/>
                  <a:pt x="1489981" y="206527"/>
                </a:cubicBezTo>
                <a:close/>
                <a:moveTo>
                  <a:pt x="1435213" y="162712"/>
                </a:moveTo>
                <a:cubicBezTo>
                  <a:pt x="1439594" y="167093"/>
                  <a:pt x="1443976" y="173665"/>
                  <a:pt x="1448357" y="178047"/>
                </a:cubicBezTo>
                <a:cubicBezTo>
                  <a:pt x="1422068" y="199954"/>
                  <a:pt x="1397970" y="228434"/>
                  <a:pt x="1373872" y="250342"/>
                </a:cubicBezTo>
                <a:cubicBezTo>
                  <a:pt x="1349773" y="272249"/>
                  <a:pt x="1321294" y="294157"/>
                  <a:pt x="1303768" y="322636"/>
                </a:cubicBezTo>
                <a:cubicBezTo>
                  <a:pt x="1288432" y="322636"/>
                  <a:pt x="1270906" y="324827"/>
                  <a:pt x="1255571" y="327018"/>
                </a:cubicBezTo>
                <a:cubicBezTo>
                  <a:pt x="1284051" y="309492"/>
                  <a:pt x="1310340" y="287584"/>
                  <a:pt x="1336629" y="265677"/>
                </a:cubicBezTo>
                <a:cubicBezTo>
                  <a:pt x="1369490" y="235006"/>
                  <a:pt x="1408924" y="202145"/>
                  <a:pt x="1437403" y="164902"/>
                </a:cubicBezTo>
                <a:cubicBezTo>
                  <a:pt x="1435213" y="164902"/>
                  <a:pt x="1435213" y="162712"/>
                  <a:pt x="1435213" y="162712"/>
                </a:cubicBezTo>
                <a:close/>
                <a:moveTo>
                  <a:pt x="1382635" y="90417"/>
                </a:moveTo>
                <a:cubicBezTo>
                  <a:pt x="1384825" y="88226"/>
                  <a:pt x="1387016" y="88226"/>
                  <a:pt x="1387016" y="86035"/>
                </a:cubicBezTo>
                <a:cubicBezTo>
                  <a:pt x="1387016" y="86035"/>
                  <a:pt x="1387016" y="86035"/>
                  <a:pt x="1387016" y="86035"/>
                </a:cubicBezTo>
                <a:cubicBezTo>
                  <a:pt x="1395779" y="99180"/>
                  <a:pt x="1404542" y="114515"/>
                  <a:pt x="1411114" y="127660"/>
                </a:cubicBezTo>
                <a:cubicBezTo>
                  <a:pt x="1415496" y="136423"/>
                  <a:pt x="1422068" y="145186"/>
                  <a:pt x="1426450" y="153949"/>
                </a:cubicBezTo>
                <a:cubicBezTo>
                  <a:pt x="1424259" y="153949"/>
                  <a:pt x="1422068" y="153949"/>
                  <a:pt x="1422068" y="153949"/>
                </a:cubicBezTo>
                <a:cubicBezTo>
                  <a:pt x="1391398" y="173665"/>
                  <a:pt x="1365109" y="206527"/>
                  <a:pt x="1338820" y="232816"/>
                </a:cubicBezTo>
                <a:cubicBezTo>
                  <a:pt x="1303768" y="267868"/>
                  <a:pt x="1266525" y="300729"/>
                  <a:pt x="1224901" y="329209"/>
                </a:cubicBezTo>
                <a:cubicBezTo>
                  <a:pt x="1213947" y="331399"/>
                  <a:pt x="1202993" y="331399"/>
                  <a:pt x="1194230" y="333590"/>
                </a:cubicBezTo>
                <a:cubicBezTo>
                  <a:pt x="1227091" y="302920"/>
                  <a:pt x="1257762" y="272249"/>
                  <a:pt x="1290623" y="239388"/>
                </a:cubicBezTo>
                <a:cubicBezTo>
                  <a:pt x="1327866" y="202145"/>
                  <a:pt x="1373872" y="167093"/>
                  <a:pt x="1404542" y="123278"/>
                </a:cubicBezTo>
                <a:cubicBezTo>
                  <a:pt x="1408924" y="116706"/>
                  <a:pt x="1400161" y="107943"/>
                  <a:pt x="1393588" y="112324"/>
                </a:cubicBezTo>
                <a:cubicBezTo>
                  <a:pt x="1354155" y="140804"/>
                  <a:pt x="1323484" y="180238"/>
                  <a:pt x="1288432" y="213099"/>
                </a:cubicBezTo>
                <a:cubicBezTo>
                  <a:pt x="1248999" y="254723"/>
                  <a:pt x="1207375" y="294157"/>
                  <a:pt x="1167941" y="337972"/>
                </a:cubicBezTo>
                <a:cubicBezTo>
                  <a:pt x="1154797" y="340162"/>
                  <a:pt x="1141652" y="344544"/>
                  <a:pt x="1128508" y="346735"/>
                </a:cubicBezTo>
                <a:cubicBezTo>
                  <a:pt x="1154797" y="324827"/>
                  <a:pt x="1181086" y="296347"/>
                  <a:pt x="1202993" y="276631"/>
                </a:cubicBezTo>
                <a:cubicBezTo>
                  <a:pt x="1270906" y="219671"/>
                  <a:pt x="1312531" y="142995"/>
                  <a:pt x="1382635" y="90417"/>
                </a:cubicBezTo>
                <a:close/>
                <a:moveTo>
                  <a:pt x="1196421" y="219671"/>
                </a:moveTo>
                <a:cubicBezTo>
                  <a:pt x="1213947" y="208717"/>
                  <a:pt x="1229282" y="195573"/>
                  <a:pt x="1238045" y="180238"/>
                </a:cubicBezTo>
                <a:cubicBezTo>
                  <a:pt x="1248999" y="162712"/>
                  <a:pt x="1251190" y="153949"/>
                  <a:pt x="1259953" y="134232"/>
                </a:cubicBezTo>
                <a:cubicBezTo>
                  <a:pt x="1270906" y="88226"/>
                  <a:pt x="1303768" y="70700"/>
                  <a:pt x="1362918" y="79463"/>
                </a:cubicBezTo>
                <a:cubicBezTo>
                  <a:pt x="1310340" y="121087"/>
                  <a:pt x="1273097" y="173665"/>
                  <a:pt x="1229282" y="224053"/>
                </a:cubicBezTo>
                <a:cubicBezTo>
                  <a:pt x="1200802" y="256914"/>
                  <a:pt x="1165750" y="296347"/>
                  <a:pt x="1130698" y="322636"/>
                </a:cubicBezTo>
                <a:cubicBezTo>
                  <a:pt x="1126317" y="327018"/>
                  <a:pt x="1121935" y="331399"/>
                  <a:pt x="1117554" y="335781"/>
                </a:cubicBezTo>
                <a:cubicBezTo>
                  <a:pt x="1113172" y="340162"/>
                  <a:pt x="1108791" y="344544"/>
                  <a:pt x="1104409" y="351116"/>
                </a:cubicBezTo>
                <a:cubicBezTo>
                  <a:pt x="1104409" y="351116"/>
                  <a:pt x="1102219" y="351116"/>
                  <a:pt x="1102219" y="353307"/>
                </a:cubicBezTo>
                <a:cubicBezTo>
                  <a:pt x="1100028" y="353307"/>
                  <a:pt x="1100028" y="353307"/>
                  <a:pt x="1097837" y="355498"/>
                </a:cubicBezTo>
                <a:cubicBezTo>
                  <a:pt x="1095646" y="357688"/>
                  <a:pt x="1095646" y="359879"/>
                  <a:pt x="1093456" y="362070"/>
                </a:cubicBezTo>
                <a:cubicBezTo>
                  <a:pt x="1071548" y="368642"/>
                  <a:pt x="1051831" y="377405"/>
                  <a:pt x="1034305" y="388359"/>
                </a:cubicBezTo>
                <a:cubicBezTo>
                  <a:pt x="1084693" y="327018"/>
                  <a:pt x="1137271" y="272249"/>
                  <a:pt x="1196421" y="219671"/>
                </a:cubicBezTo>
                <a:close/>
                <a:moveTo>
                  <a:pt x="1121935" y="239388"/>
                </a:moveTo>
                <a:cubicBezTo>
                  <a:pt x="1121935" y="239388"/>
                  <a:pt x="1121935" y="239388"/>
                  <a:pt x="1121935" y="239388"/>
                </a:cubicBezTo>
                <a:cubicBezTo>
                  <a:pt x="1128508" y="239388"/>
                  <a:pt x="1132889" y="239388"/>
                  <a:pt x="1139461" y="239388"/>
                </a:cubicBezTo>
                <a:cubicBezTo>
                  <a:pt x="1018970" y="351116"/>
                  <a:pt x="913814" y="486943"/>
                  <a:pt x="830566" y="627151"/>
                </a:cubicBezTo>
                <a:cubicBezTo>
                  <a:pt x="821803" y="614006"/>
                  <a:pt x="813040" y="603052"/>
                  <a:pt x="804277" y="589908"/>
                </a:cubicBezTo>
                <a:cubicBezTo>
                  <a:pt x="933531" y="497896"/>
                  <a:pt x="1012398" y="353307"/>
                  <a:pt x="1121935" y="239388"/>
                </a:cubicBezTo>
                <a:close/>
                <a:moveTo>
                  <a:pt x="1071548" y="213099"/>
                </a:moveTo>
                <a:cubicBezTo>
                  <a:pt x="1078120" y="219671"/>
                  <a:pt x="1086883" y="226243"/>
                  <a:pt x="1097837" y="230625"/>
                </a:cubicBezTo>
                <a:cubicBezTo>
                  <a:pt x="992681" y="342353"/>
                  <a:pt x="913814" y="480370"/>
                  <a:pt x="797704" y="581145"/>
                </a:cubicBezTo>
                <a:cubicBezTo>
                  <a:pt x="795514" y="576763"/>
                  <a:pt x="791132" y="572382"/>
                  <a:pt x="788941" y="568000"/>
                </a:cubicBezTo>
                <a:cubicBezTo>
                  <a:pt x="786751" y="563619"/>
                  <a:pt x="782369" y="561428"/>
                  <a:pt x="777988" y="561428"/>
                </a:cubicBezTo>
                <a:cubicBezTo>
                  <a:pt x="823993" y="502278"/>
                  <a:pt x="876571" y="447509"/>
                  <a:pt x="920386" y="388359"/>
                </a:cubicBezTo>
                <a:cubicBezTo>
                  <a:pt x="926959" y="379596"/>
                  <a:pt x="1071548" y="219671"/>
                  <a:pt x="1064976" y="213099"/>
                </a:cubicBezTo>
                <a:cubicBezTo>
                  <a:pt x="1064976" y="215290"/>
                  <a:pt x="1069357" y="215290"/>
                  <a:pt x="1071548" y="213099"/>
                </a:cubicBezTo>
                <a:close/>
                <a:moveTo>
                  <a:pt x="1045259" y="182428"/>
                </a:moveTo>
                <a:cubicBezTo>
                  <a:pt x="1049641" y="186810"/>
                  <a:pt x="1051831" y="191191"/>
                  <a:pt x="1056213" y="195573"/>
                </a:cubicBezTo>
                <a:cubicBezTo>
                  <a:pt x="1043068" y="199954"/>
                  <a:pt x="1034305" y="213099"/>
                  <a:pt x="1025542" y="224053"/>
                </a:cubicBezTo>
                <a:cubicBezTo>
                  <a:pt x="992681" y="259105"/>
                  <a:pt x="962011" y="296347"/>
                  <a:pt x="931340" y="333590"/>
                </a:cubicBezTo>
                <a:cubicBezTo>
                  <a:pt x="869999" y="408076"/>
                  <a:pt x="799895" y="482561"/>
                  <a:pt x="753889" y="568000"/>
                </a:cubicBezTo>
                <a:cubicBezTo>
                  <a:pt x="753889" y="563619"/>
                  <a:pt x="753889" y="561428"/>
                  <a:pt x="758271" y="557047"/>
                </a:cubicBezTo>
                <a:cubicBezTo>
                  <a:pt x="758271" y="557047"/>
                  <a:pt x="758271" y="554856"/>
                  <a:pt x="758271" y="557047"/>
                </a:cubicBezTo>
                <a:cubicBezTo>
                  <a:pt x="749508" y="561428"/>
                  <a:pt x="740745" y="563619"/>
                  <a:pt x="745126" y="574573"/>
                </a:cubicBezTo>
                <a:cubicBezTo>
                  <a:pt x="745126" y="576763"/>
                  <a:pt x="747317" y="576763"/>
                  <a:pt x="749508" y="576763"/>
                </a:cubicBezTo>
                <a:cubicBezTo>
                  <a:pt x="749508" y="576763"/>
                  <a:pt x="749508" y="578954"/>
                  <a:pt x="747317" y="578954"/>
                </a:cubicBezTo>
                <a:cubicBezTo>
                  <a:pt x="747317" y="578954"/>
                  <a:pt x="747317" y="578954"/>
                  <a:pt x="747317" y="581145"/>
                </a:cubicBezTo>
                <a:cubicBezTo>
                  <a:pt x="727600" y="592099"/>
                  <a:pt x="710074" y="603052"/>
                  <a:pt x="690358" y="616197"/>
                </a:cubicBezTo>
                <a:cubicBezTo>
                  <a:pt x="804277" y="467226"/>
                  <a:pt x="905051" y="311683"/>
                  <a:pt x="1045259" y="182428"/>
                </a:cubicBezTo>
                <a:cubicBezTo>
                  <a:pt x="1045259" y="182428"/>
                  <a:pt x="1045259" y="182428"/>
                  <a:pt x="1045259" y="182428"/>
                </a:cubicBezTo>
                <a:close/>
                <a:moveTo>
                  <a:pt x="935722" y="90417"/>
                </a:moveTo>
                <a:cubicBezTo>
                  <a:pt x="922577" y="103561"/>
                  <a:pt x="909433" y="118897"/>
                  <a:pt x="898479" y="132041"/>
                </a:cubicBezTo>
                <a:cubicBezTo>
                  <a:pt x="885334" y="147376"/>
                  <a:pt x="872190" y="162712"/>
                  <a:pt x="859045" y="178047"/>
                </a:cubicBezTo>
                <a:cubicBezTo>
                  <a:pt x="867808" y="125469"/>
                  <a:pt x="885334" y="79463"/>
                  <a:pt x="935722" y="90417"/>
                </a:cubicBezTo>
                <a:close/>
                <a:moveTo>
                  <a:pt x="854664" y="206527"/>
                </a:moveTo>
                <a:cubicBezTo>
                  <a:pt x="874381" y="191191"/>
                  <a:pt x="891907" y="171475"/>
                  <a:pt x="907242" y="153949"/>
                </a:cubicBezTo>
                <a:cubicBezTo>
                  <a:pt x="922577" y="136423"/>
                  <a:pt x="942294" y="116706"/>
                  <a:pt x="957629" y="99180"/>
                </a:cubicBezTo>
                <a:cubicBezTo>
                  <a:pt x="962011" y="101371"/>
                  <a:pt x="968583" y="103561"/>
                  <a:pt x="972964" y="107943"/>
                </a:cubicBezTo>
                <a:cubicBezTo>
                  <a:pt x="972964" y="107943"/>
                  <a:pt x="975155" y="110134"/>
                  <a:pt x="975155" y="110134"/>
                </a:cubicBezTo>
                <a:cubicBezTo>
                  <a:pt x="929149" y="160521"/>
                  <a:pt x="887525" y="210908"/>
                  <a:pt x="843710" y="263486"/>
                </a:cubicBezTo>
                <a:cubicBezTo>
                  <a:pt x="848092" y="243769"/>
                  <a:pt x="852473" y="226243"/>
                  <a:pt x="854664" y="206527"/>
                </a:cubicBezTo>
                <a:close/>
                <a:moveTo>
                  <a:pt x="666259" y="344544"/>
                </a:moveTo>
                <a:cubicBezTo>
                  <a:pt x="618063" y="410266"/>
                  <a:pt x="569866" y="478180"/>
                  <a:pt x="521670" y="543902"/>
                </a:cubicBezTo>
                <a:cubicBezTo>
                  <a:pt x="523861" y="530758"/>
                  <a:pt x="523861" y="515422"/>
                  <a:pt x="523861" y="500087"/>
                </a:cubicBezTo>
                <a:cubicBezTo>
                  <a:pt x="541387" y="473798"/>
                  <a:pt x="561103" y="449700"/>
                  <a:pt x="580820" y="425602"/>
                </a:cubicBezTo>
                <a:cubicBezTo>
                  <a:pt x="602728" y="399313"/>
                  <a:pt x="631207" y="375214"/>
                  <a:pt x="648733" y="344544"/>
                </a:cubicBezTo>
                <a:cubicBezTo>
                  <a:pt x="650924" y="342353"/>
                  <a:pt x="650924" y="340162"/>
                  <a:pt x="648733" y="335781"/>
                </a:cubicBezTo>
                <a:cubicBezTo>
                  <a:pt x="655306" y="340162"/>
                  <a:pt x="659687" y="342353"/>
                  <a:pt x="666259" y="344544"/>
                </a:cubicBezTo>
                <a:close/>
                <a:moveTo>
                  <a:pt x="639970" y="333590"/>
                </a:moveTo>
                <a:cubicBezTo>
                  <a:pt x="639970" y="333590"/>
                  <a:pt x="639970" y="333590"/>
                  <a:pt x="639970" y="333590"/>
                </a:cubicBezTo>
                <a:cubicBezTo>
                  <a:pt x="609300" y="357688"/>
                  <a:pt x="585202" y="390550"/>
                  <a:pt x="561103" y="421220"/>
                </a:cubicBezTo>
                <a:cubicBezTo>
                  <a:pt x="545768" y="438746"/>
                  <a:pt x="532624" y="458463"/>
                  <a:pt x="521670" y="478180"/>
                </a:cubicBezTo>
                <a:cubicBezTo>
                  <a:pt x="519479" y="462844"/>
                  <a:pt x="515098" y="445318"/>
                  <a:pt x="512907" y="429983"/>
                </a:cubicBezTo>
                <a:cubicBezTo>
                  <a:pt x="521670" y="416839"/>
                  <a:pt x="532624" y="403694"/>
                  <a:pt x="541387" y="390550"/>
                </a:cubicBezTo>
                <a:cubicBezTo>
                  <a:pt x="558913" y="366451"/>
                  <a:pt x="583011" y="344544"/>
                  <a:pt x="596155" y="318255"/>
                </a:cubicBezTo>
                <a:cubicBezTo>
                  <a:pt x="611491" y="324827"/>
                  <a:pt x="626826" y="329209"/>
                  <a:pt x="639970" y="333590"/>
                </a:cubicBezTo>
                <a:close/>
                <a:moveTo>
                  <a:pt x="578629" y="313873"/>
                </a:moveTo>
                <a:cubicBezTo>
                  <a:pt x="563294" y="329209"/>
                  <a:pt x="550150" y="351116"/>
                  <a:pt x="539196" y="366451"/>
                </a:cubicBezTo>
                <a:cubicBezTo>
                  <a:pt x="528242" y="381787"/>
                  <a:pt x="519479" y="397122"/>
                  <a:pt x="508525" y="412457"/>
                </a:cubicBezTo>
                <a:cubicBezTo>
                  <a:pt x="506335" y="399313"/>
                  <a:pt x="504144" y="386168"/>
                  <a:pt x="501953" y="375214"/>
                </a:cubicBezTo>
                <a:cubicBezTo>
                  <a:pt x="510716" y="366451"/>
                  <a:pt x="517288" y="359879"/>
                  <a:pt x="526051" y="351116"/>
                </a:cubicBezTo>
                <a:cubicBezTo>
                  <a:pt x="537005" y="337972"/>
                  <a:pt x="552340" y="327018"/>
                  <a:pt x="561103" y="311683"/>
                </a:cubicBezTo>
                <a:cubicBezTo>
                  <a:pt x="567676" y="313873"/>
                  <a:pt x="572057" y="313873"/>
                  <a:pt x="578629" y="313873"/>
                </a:cubicBezTo>
                <a:close/>
                <a:moveTo>
                  <a:pt x="543577" y="311683"/>
                </a:moveTo>
                <a:cubicBezTo>
                  <a:pt x="534814" y="320446"/>
                  <a:pt x="526051" y="331399"/>
                  <a:pt x="517288" y="342353"/>
                </a:cubicBezTo>
                <a:cubicBezTo>
                  <a:pt x="512907" y="348925"/>
                  <a:pt x="506335" y="355498"/>
                  <a:pt x="501953" y="359879"/>
                </a:cubicBezTo>
                <a:cubicBezTo>
                  <a:pt x="504144" y="327018"/>
                  <a:pt x="519479" y="313873"/>
                  <a:pt x="543577" y="311683"/>
                </a:cubicBezTo>
                <a:close/>
                <a:moveTo>
                  <a:pt x="685976" y="351116"/>
                </a:moveTo>
                <a:cubicBezTo>
                  <a:pt x="694739" y="353307"/>
                  <a:pt x="703502" y="355498"/>
                  <a:pt x="710074" y="357688"/>
                </a:cubicBezTo>
                <a:cubicBezTo>
                  <a:pt x="714456" y="357688"/>
                  <a:pt x="718837" y="357688"/>
                  <a:pt x="723219" y="357688"/>
                </a:cubicBezTo>
                <a:cubicBezTo>
                  <a:pt x="650924" y="436555"/>
                  <a:pt x="572057" y="521995"/>
                  <a:pt x="499762" y="614006"/>
                </a:cubicBezTo>
                <a:cubicBezTo>
                  <a:pt x="565485" y="528567"/>
                  <a:pt x="626826" y="438746"/>
                  <a:pt x="685976" y="351116"/>
                </a:cubicBezTo>
                <a:close/>
                <a:moveTo>
                  <a:pt x="429658" y="609625"/>
                </a:moveTo>
                <a:cubicBezTo>
                  <a:pt x="447184" y="607434"/>
                  <a:pt x="464710" y="603052"/>
                  <a:pt x="477855" y="596480"/>
                </a:cubicBezTo>
                <a:cubicBezTo>
                  <a:pt x="480046" y="596480"/>
                  <a:pt x="482236" y="594289"/>
                  <a:pt x="484427" y="594289"/>
                </a:cubicBezTo>
                <a:cubicBezTo>
                  <a:pt x="423086" y="675347"/>
                  <a:pt x="359554" y="756405"/>
                  <a:pt x="293832" y="835272"/>
                </a:cubicBezTo>
                <a:cubicBezTo>
                  <a:pt x="291641" y="824318"/>
                  <a:pt x="287260" y="815555"/>
                  <a:pt x="282878" y="804601"/>
                </a:cubicBezTo>
                <a:cubicBezTo>
                  <a:pt x="306976" y="771740"/>
                  <a:pt x="331075" y="741070"/>
                  <a:pt x="357364" y="710399"/>
                </a:cubicBezTo>
                <a:cubicBezTo>
                  <a:pt x="381462" y="679729"/>
                  <a:pt x="412132" y="649058"/>
                  <a:pt x="429658" y="614006"/>
                </a:cubicBezTo>
                <a:cubicBezTo>
                  <a:pt x="429658" y="614006"/>
                  <a:pt x="429658" y="611815"/>
                  <a:pt x="429658" y="609625"/>
                </a:cubicBezTo>
                <a:close/>
                <a:moveTo>
                  <a:pt x="298213" y="850607"/>
                </a:moveTo>
                <a:cubicBezTo>
                  <a:pt x="352982" y="793648"/>
                  <a:pt x="405560" y="734497"/>
                  <a:pt x="453757" y="673156"/>
                </a:cubicBezTo>
                <a:cubicBezTo>
                  <a:pt x="394606" y="752023"/>
                  <a:pt x="342028" y="833081"/>
                  <a:pt x="300404" y="916330"/>
                </a:cubicBezTo>
                <a:cubicBezTo>
                  <a:pt x="304786" y="892232"/>
                  <a:pt x="302595" y="870324"/>
                  <a:pt x="298213" y="850607"/>
                </a:cubicBezTo>
                <a:close/>
                <a:moveTo>
                  <a:pt x="385843" y="614006"/>
                </a:moveTo>
                <a:cubicBezTo>
                  <a:pt x="394606" y="614006"/>
                  <a:pt x="405560" y="611815"/>
                  <a:pt x="414323" y="611815"/>
                </a:cubicBezTo>
                <a:cubicBezTo>
                  <a:pt x="385843" y="642486"/>
                  <a:pt x="363936" y="677538"/>
                  <a:pt x="337647" y="710399"/>
                </a:cubicBezTo>
                <a:cubicBezTo>
                  <a:pt x="315739" y="736688"/>
                  <a:pt x="296023" y="765168"/>
                  <a:pt x="278497" y="793648"/>
                </a:cubicBezTo>
                <a:cubicBezTo>
                  <a:pt x="276306" y="787076"/>
                  <a:pt x="271924" y="780503"/>
                  <a:pt x="269734" y="773931"/>
                </a:cubicBezTo>
                <a:cubicBezTo>
                  <a:pt x="306976" y="721353"/>
                  <a:pt x="342028" y="670966"/>
                  <a:pt x="385843" y="622769"/>
                </a:cubicBezTo>
                <a:cubicBezTo>
                  <a:pt x="385843" y="620578"/>
                  <a:pt x="385843" y="616197"/>
                  <a:pt x="385843" y="614006"/>
                </a:cubicBezTo>
                <a:close/>
                <a:moveTo>
                  <a:pt x="271924" y="631532"/>
                </a:moveTo>
                <a:cubicBezTo>
                  <a:pt x="258780" y="646867"/>
                  <a:pt x="250017" y="666584"/>
                  <a:pt x="239063" y="686301"/>
                </a:cubicBezTo>
                <a:cubicBezTo>
                  <a:pt x="236872" y="655630"/>
                  <a:pt x="250017" y="640295"/>
                  <a:pt x="271924" y="631532"/>
                </a:cubicBezTo>
                <a:close/>
                <a:moveTo>
                  <a:pt x="241254" y="701636"/>
                </a:moveTo>
                <a:cubicBezTo>
                  <a:pt x="260971" y="677538"/>
                  <a:pt x="278497" y="649058"/>
                  <a:pt x="293832" y="624960"/>
                </a:cubicBezTo>
                <a:cubicBezTo>
                  <a:pt x="293832" y="624960"/>
                  <a:pt x="293832" y="624960"/>
                  <a:pt x="293832" y="624960"/>
                </a:cubicBezTo>
                <a:cubicBezTo>
                  <a:pt x="302595" y="622769"/>
                  <a:pt x="311358" y="620578"/>
                  <a:pt x="320121" y="620578"/>
                </a:cubicBezTo>
                <a:cubicBezTo>
                  <a:pt x="296023" y="655630"/>
                  <a:pt x="274115" y="692873"/>
                  <a:pt x="250017" y="727925"/>
                </a:cubicBezTo>
                <a:cubicBezTo>
                  <a:pt x="245635" y="716971"/>
                  <a:pt x="241254" y="710399"/>
                  <a:pt x="241254" y="701636"/>
                </a:cubicBezTo>
                <a:close/>
                <a:moveTo>
                  <a:pt x="252208" y="738879"/>
                </a:moveTo>
                <a:cubicBezTo>
                  <a:pt x="252208" y="738879"/>
                  <a:pt x="252208" y="738879"/>
                  <a:pt x="252208" y="738879"/>
                </a:cubicBezTo>
                <a:cubicBezTo>
                  <a:pt x="282878" y="701636"/>
                  <a:pt x="313549" y="662203"/>
                  <a:pt x="331075" y="618388"/>
                </a:cubicBezTo>
                <a:cubicBezTo>
                  <a:pt x="331075" y="618388"/>
                  <a:pt x="331075" y="618388"/>
                  <a:pt x="331075" y="618388"/>
                </a:cubicBezTo>
                <a:cubicBezTo>
                  <a:pt x="342028" y="618388"/>
                  <a:pt x="352982" y="616197"/>
                  <a:pt x="366127" y="616197"/>
                </a:cubicBezTo>
                <a:cubicBezTo>
                  <a:pt x="324502" y="657821"/>
                  <a:pt x="291641" y="710399"/>
                  <a:pt x="260971" y="760786"/>
                </a:cubicBezTo>
                <a:cubicBezTo>
                  <a:pt x="258780" y="754214"/>
                  <a:pt x="256589" y="745451"/>
                  <a:pt x="252208" y="738879"/>
                </a:cubicBezTo>
                <a:close/>
                <a:moveTo>
                  <a:pt x="79138" y="1025867"/>
                </a:moveTo>
                <a:cubicBezTo>
                  <a:pt x="74757" y="1032439"/>
                  <a:pt x="70375" y="1039012"/>
                  <a:pt x="65994" y="1045584"/>
                </a:cubicBezTo>
                <a:cubicBezTo>
                  <a:pt x="59422" y="1054347"/>
                  <a:pt x="52849" y="1060919"/>
                  <a:pt x="46277" y="1069682"/>
                </a:cubicBezTo>
                <a:cubicBezTo>
                  <a:pt x="50659" y="1052156"/>
                  <a:pt x="61612" y="1036821"/>
                  <a:pt x="79138" y="1025867"/>
                </a:cubicBezTo>
                <a:close/>
                <a:moveTo>
                  <a:pt x="44086" y="1093781"/>
                </a:moveTo>
                <a:cubicBezTo>
                  <a:pt x="57231" y="1080636"/>
                  <a:pt x="70375" y="1065301"/>
                  <a:pt x="83520" y="1052156"/>
                </a:cubicBezTo>
                <a:cubicBezTo>
                  <a:pt x="94474" y="1041203"/>
                  <a:pt x="105427" y="1028058"/>
                  <a:pt x="114190" y="1014914"/>
                </a:cubicBezTo>
                <a:cubicBezTo>
                  <a:pt x="127335" y="1012723"/>
                  <a:pt x="140479" y="1012723"/>
                  <a:pt x="155815" y="1012723"/>
                </a:cubicBezTo>
                <a:cubicBezTo>
                  <a:pt x="151433" y="1017104"/>
                  <a:pt x="147052" y="1023677"/>
                  <a:pt x="140479" y="1030249"/>
                </a:cubicBezTo>
                <a:cubicBezTo>
                  <a:pt x="129526" y="1041203"/>
                  <a:pt x="120763" y="1054347"/>
                  <a:pt x="109809" y="1065301"/>
                </a:cubicBezTo>
                <a:cubicBezTo>
                  <a:pt x="92283" y="1085018"/>
                  <a:pt x="72566" y="1104734"/>
                  <a:pt x="52849" y="1126642"/>
                </a:cubicBezTo>
                <a:cubicBezTo>
                  <a:pt x="46277" y="1115688"/>
                  <a:pt x="44086" y="1104734"/>
                  <a:pt x="44086" y="1093781"/>
                </a:cubicBezTo>
                <a:close/>
                <a:moveTo>
                  <a:pt x="94474" y="1172648"/>
                </a:moveTo>
                <a:cubicBezTo>
                  <a:pt x="92283" y="1170457"/>
                  <a:pt x="90092" y="1170457"/>
                  <a:pt x="87901" y="1168266"/>
                </a:cubicBezTo>
                <a:cubicBezTo>
                  <a:pt x="74757" y="1159503"/>
                  <a:pt x="63803" y="1148549"/>
                  <a:pt x="57231" y="1135405"/>
                </a:cubicBezTo>
                <a:cubicBezTo>
                  <a:pt x="81329" y="1117879"/>
                  <a:pt x="101046" y="1098162"/>
                  <a:pt x="120763" y="1078445"/>
                </a:cubicBezTo>
                <a:cubicBezTo>
                  <a:pt x="138289" y="1060919"/>
                  <a:pt x="166768" y="1039012"/>
                  <a:pt x="175531" y="1014914"/>
                </a:cubicBezTo>
                <a:cubicBezTo>
                  <a:pt x="175531" y="1014914"/>
                  <a:pt x="175531" y="1014914"/>
                  <a:pt x="175531" y="1014914"/>
                </a:cubicBezTo>
                <a:cubicBezTo>
                  <a:pt x="184294" y="1014914"/>
                  <a:pt x="193057" y="1014914"/>
                  <a:pt x="201820" y="1012723"/>
                </a:cubicBezTo>
                <a:cubicBezTo>
                  <a:pt x="204011" y="1012723"/>
                  <a:pt x="206202" y="1012723"/>
                  <a:pt x="208393" y="1012723"/>
                </a:cubicBezTo>
                <a:cubicBezTo>
                  <a:pt x="204011" y="1021486"/>
                  <a:pt x="197439" y="1030249"/>
                  <a:pt x="190867" y="1036821"/>
                </a:cubicBezTo>
                <a:cubicBezTo>
                  <a:pt x="177722" y="1052156"/>
                  <a:pt x="164578" y="1067492"/>
                  <a:pt x="149242" y="1085018"/>
                </a:cubicBezTo>
                <a:cubicBezTo>
                  <a:pt x="127335" y="1111307"/>
                  <a:pt x="105427" y="1137596"/>
                  <a:pt x="94474" y="1170457"/>
                </a:cubicBezTo>
                <a:cubicBezTo>
                  <a:pt x="94474" y="1170457"/>
                  <a:pt x="94474" y="1172648"/>
                  <a:pt x="94474" y="1172648"/>
                </a:cubicBezTo>
                <a:close/>
                <a:moveTo>
                  <a:pt x="140479" y="1196746"/>
                </a:moveTo>
                <a:cubicBezTo>
                  <a:pt x="129526" y="1190174"/>
                  <a:pt x="116381" y="1183601"/>
                  <a:pt x="105427" y="1177029"/>
                </a:cubicBezTo>
                <a:cubicBezTo>
                  <a:pt x="107618" y="1177029"/>
                  <a:pt x="107618" y="1174838"/>
                  <a:pt x="107618" y="1174838"/>
                </a:cubicBezTo>
                <a:cubicBezTo>
                  <a:pt x="122953" y="1139786"/>
                  <a:pt x="151433" y="1111307"/>
                  <a:pt x="177722" y="1082827"/>
                </a:cubicBezTo>
                <a:cubicBezTo>
                  <a:pt x="197439" y="1060919"/>
                  <a:pt x="228109" y="1032439"/>
                  <a:pt x="236872" y="1003960"/>
                </a:cubicBezTo>
                <a:cubicBezTo>
                  <a:pt x="263161" y="993006"/>
                  <a:pt x="280687" y="973289"/>
                  <a:pt x="291641" y="947000"/>
                </a:cubicBezTo>
                <a:cubicBezTo>
                  <a:pt x="293832" y="947000"/>
                  <a:pt x="296023" y="947000"/>
                  <a:pt x="296023" y="944809"/>
                </a:cubicBezTo>
                <a:cubicBezTo>
                  <a:pt x="370508" y="846226"/>
                  <a:pt x="438421" y="741070"/>
                  <a:pt x="517288" y="642486"/>
                </a:cubicBezTo>
                <a:cubicBezTo>
                  <a:pt x="593965" y="543902"/>
                  <a:pt x="677213" y="451891"/>
                  <a:pt x="756080" y="355498"/>
                </a:cubicBezTo>
                <a:cubicBezTo>
                  <a:pt x="756080" y="355498"/>
                  <a:pt x="756080" y="355498"/>
                  <a:pt x="756080" y="355498"/>
                </a:cubicBezTo>
                <a:cubicBezTo>
                  <a:pt x="762652" y="353307"/>
                  <a:pt x="771415" y="351116"/>
                  <a:pt x="777988" y="348925"/>
                </a:cubicBezTo>
                <a:cubicBezTo>
                  <a:pt x="705693" y="443128"/>
                  <a:pt x="637780" y="537330"/>
                  <a:pt x="567676" y="633723"/>
                </a:cubicBezTo>
                <a:cubicBezTo>
                  <a:pt x="429658" y="824318"/>
                  <a:pt x="282878" y="1008341"/>
                  <a:pt x="140479" y="1196746"/>
                </a:cubicBezTo>
                <a:close/>
                <a:moveTo>
                  <a:pt x="151433" y="1203318"/>
                </a:moveTo>
                <a:cubicBezTo>
                  <a:pt x="302595" y="1054347"/>
                  <a:pt x="423086" y="872515"/>
                  <a:pt x="547959" y="701636"/>
                </a:cubicBezTo>
                <a:cubicBezTo>
                  <a:pt x="690358" y="502278"/>
                  <a:pt x="834947" y="307301"/>
                  <a:pt x="994872" y="121087"/>
                </a:cubicBezTo>
                <a:cubicBezTo>
                  <a:pt x="1010207" y="134232"/>
                  <a:pt x="1021161" y="151758"/>
                  <a:pt x="1034305" y="167093"/>
                </a:cubicBezTo>
                <a:cubicBezTo>
                  <a:pt x="1032115" y="167093"/>
                  <a:pt x="1032115" y="167093"/>
                  <a:pt x="1032115" y="169284"/>
                </a:cubicBezTo>
                <a:cubicBezTo>
                  <a:pt x="856855" y="309492"/>
                  <a:pt x="747317" y="513232"/>
                  <a:pt x="604918" y="684110"/>
                </a:cubicBezTo>
                <a:cubicBezTo>
                  <a:pt x="530433" y="773931"/>
                  <a:pt x="460329" y="868133"/>
                  <a:pt x="385843" y="960145"/>
                </a:cubicBezTo>
                <a:cubicBezTo>
                  <a:pt x="317930" y="1043393"/>
                  <a:pt x="241254" y="1122260"/>
                  <a:pt x="193057" y="1220844"/>
                </a:cubicBezTo>
                <a:cubicBezTo>
                  <a:pt x="188676" y="1227416"/>
                  <a:pt x="199630" y="1233989"/>
                  <a:pt x="204011" y="1227416"/>
                </a:cubicBezTo>
                <a:cubicBezTo>
                  <a:pt x="287260" y="1102544"/>
                  <a:pt x="383653" y="984243"/>
                  <a:pt x="482236" y="868133"/>
                </a:cubicBezTo>
                <a:cubicBezTo>
                  <a:pt x="466901" y="896613"/>
                  <a:pt x="455947" y="925093"/>
                  <a:pt x="444994" y="953573"/>
                </a:cubicBezTo>
                <a:cubicBezTo>
                  <a:pt x="342028" y="1017104"/>
                  <a:pt x="271924" y="1152931"/>
                  <a:pt x="210583" y="1255896"/>
                </a:cubicBezTo>
                <a:cubicBezTo>
                  <a:pt x="197439" y="1233989"/>
                  <a:pt x="175531" y="1218653"/>
                  <a:pt x="151433" y="1203318"/>
                </a:cubicBezTo>
                <a:close/>
                <a:moveTo>
                  <a:pt x="107618" y="1411439"/>
                </a:moveTo>
                <a:cubicBezTo>
                  <a:pt x="116381" y="1407058"/>
                  <a:pt x="125144" y="1407058"/>
                  <a:pt x="133907" y="1404867"/>
                </a:cubicBezTo>
                <a:cubicBezTo>
                  <a:pt x="109809" y="1437728"/>
                  <a:pt x="87901" y="1470590"/>
                  <a:pt x="65994" y="1505642"/>
                </a:cubicBezTo>
                <a:cubicBezTo>
                  <a:pt x="61612" y="1514405"/>
                  <a:pt x="72566" y="1520977"/>
                  <a:pt x="79138" y="1512214"/>
                </a:cubicBezTo>
                <a:cubicBezTo>
                  <a:pt x="105427" y="1474971"/>
                  <a:pt x="129526" y="1435538"/>
                  <a:pt x="160196" y="1400486"/>
                </a:cubicBezTo>
                <a:cubicBezTo>
                  <a:pt x="160196" y="1400486"/>
                  <a:pt x="160196" y="1398295"/>
                  <a:pt x="162387" y="1398295"/>
                </a:cubicBezTo>
                <a:cubicBezTo>
                  <a:pt x="164578" y="1398295"/>
                  <a:pt x="168959" y="1396104"/>
                  <a:pt x="171150" y="1393913"/>
                </a:cubicBezTo>
                <a:cubicBezTo>
                  <a:pt x="217156" y="1369815"/>
                  <a:pt x="239063" y="1315046"/>
                  <a:pt x="219346" y="1264659"/>
                </a:cubicBezTo>
                <a:cubicBezTo>
                  <a:pt x="219346" y="1264659"/>
                  <a:pt x="219346" y="1264659"/>
                  <a:pt x="219346" y="1264659"/>
                </a:cubicBezTo>
                <a:cubicBezTo>
                  <a:pt x="254398" y="1220844"/>
                  <a:pt x="285069" y="1172648"/>
                  <a:pt x="315739" y="1126642"/>
                </a:cubicBezTo>
                <a:cubicBezTo>
                  <a:pt x="350791" y="1074064"/>
                  <a:pt x="390225" y="1030249"/>
                  <a:pt x="434040" y="984243"/>
                </a:cubicBezTo>
                <a:cubicBezTo>
                  <a:pt x="425277" y="1010532"/>
                  <a:pt x="420895" y="1039012"/>
                  <a:pt x="416514" y="1065301"/>
                </a:cubicBezTo>
                <a:cubicBezTo>
                  <a:pt x="350791" y="1133214"/>
                  <a:pt x="306976" y="1216463"/>
                  <a:pt x="254398" y="1295330"/>
                </a:cubicBezTo>
                <a:cubicBezTo>
                  <a:pt x="197439" y="1385150"/>
                  <a:pt x="131716" y="1461827"/>
                  <a:pt x="90092" y="1556029"/>
                </a:cubicBezTo>
                <a:cubicBezTo>
                  <a:pt x="50659" y="1514405"/>
                  <a:pt x="39705" y="1442110"/>
                  <a:pt x="107618" y="1411439"/>
                </a:cubicBezTo>
                <a:close/>
                <a:moveTo>
                  <a:pt x="412132" y="1166075"/>
                </a:moveTo>
                <a:cubicBezTo>
                  <a:pt x="361745" y="1218653"/>
                  <a:pt x="302595" y="1279994"/>
                  <a:pt x="252208" y="1343526"/>
                </a:cubicBezTo>
                <a:cubicBezTo>
                  <a:pt x="254398" y="1341335"/>
                  <a:pt x="256589" y="1339145"/>
                  <a:pt x="256589" y="1336954"/>
                </a:cubicBezTo>
                <a:cubicBezTo>
                  <a:pt x="311358" y="1262468"/>
                  <a:pt x="352982" y="1181411"/>
                  <a:pt x="409942" y="1109116"/>
                </a:cubicBezTo>
                <a:cubicBezTo>
                  <a:pt x="409942" y="1128833"/>
                  <a:pt x="409942" y="1146359"/>
                  <a:pt x="412132" y="1166075"/>
                </a:cubicBezTo>
                <a:close/>
                <a:moveTo>
                  <a:pt x="98855" y="1562601"/>
                </a:moveTo>
                <a:cubicBezTo>
                  <a:pt x="131716" y="1501260"/>
                  <a:pt x="175531" y="1446491"/>
                  <a:pt x="219346" y="1389532"/>
                </a:cubicBezTo>
                <a:cubicBezTo>
                  <a:pt x="177722" y="1448682"/>
                  <a:pt x="144861" y="1514405"/>
                  <a:pt x="131716" y="1580127"/>
                </a:cubicBezTo>
                <a:cubicBezTo>
                  <a:pt x="131716" y="1580127"/>
                  <a:pt x="131716" y="1580127"/>
                  <a:pt x="131716" y="1582318"/>
                </a:cubicBezTo>
                <a:cubicBezTo>
                  <a:pt x="118572" y="1577936"/>
                  <a:pt x="107618" y="1571364"/>
                  <a:pt x="98855" y="1562601"/>
                </a:cubicBezTo>
                <a:close/>
                <a:moveTo>
                  <a:pt x="144861" y="1584509"/>
                </a:moveTo>
                <a:cubicBezTo>
                  <a:pt x="144861" y="1584509"/>
                  <a:pt x="144861" y="1584509"/>
                  <a:pt x="144861" y="1584509"/>
                </a:cubicBezTo>
                <a:cubicBezTo>
                  <a:pt x="184294" y="1418012"/>
                  <a:pt x="333265" y="1328191"/>
                  <a:pt x="418705" y="1192364"/>
                </a:cubicBezTo>
                <a:cubicBezTo>
                  <a:pt x="420895" y="1192364"/>
                  <a:pt x="420895" y="1194555"/>
                  <a:pt x="423086" y="1194555"/>
                </a:cubicBezTo>
                <a:cubicBezTo>
                  <a:pt x="425277" y="1198937"/>
                  <a:pt x="427468" y="1201127"/>
                  <a:pt x="429658" y="1203318"/>
                </a:cubicBezTo>
                <a:cubicBezTo>
                  <a:pt x="335456" y="1328191"/>
                  <a:pt x="234682" y="1453064"/>
                  <a:pt x="151433" y="1586699"/>
                </a:cubicBezTo>
                <a:cubicBezTo>
                  <a:pt x="149242" y="1586699"/>
                  <a:pt x="147052" y="1586699"/>
                  <a:pt x="144861" y="1584509"/>
                </a:cubicBezTo>
                <a:close/>
                <a:moveTo>
                  <a:pt x="197439" y="1599844"/>
                </a:moveTo>
                <a:cubicBezTo>
                  <a:pt x="186485" y="1595462"/>
                  <a:pt x="175531" y="1593272"/>
                  <a:pt x="164578" y="1591081"/>
                </a:cubicBezTo>
                <a:cubicBezTo>
                  <a:pt x="258780" y="1464017"/>
                  <a:pt x="359554" y="1341335"/>
                  <a:pt x="447184" y="1209890"/>
                </a:cubicBezTo>
                <a:cubicBezTo>
                  <a:pt x="455947" y="1212081"/>
                  <a:pt x="464710" y="1212081"/>
                  <a:pt x="473473" y="1212081"/>
                </a:cubicBezTo>
                <a:cubicBezTo>
                  <a:pt x="374890" y="1334763"/>
                  <a:pt x="265352" y="1455254"/>
                  <a:pt x="197439" y="1599844"/>
                </a:cubicBezTo>
                <a:cubicBezTo>
                  <a:pt x="197439" y="1599844"/>
                  <a:pt x="197439" y="1599844"/>
                  <a:pt x="197439" y="1599844"/>
                </a:cubicBezTo>
                <a:close/>
                <a:moveTo>
                  <a:pt x="225919" y="1610798"/>
                </a:moveTo>
                <a:cubicBezTo>
                  <a:pt x="219346" y="1608607"/>
                  <a:pt x="214965" y="1606416"/>
                  <a:pt x="208393" y="1604225"/>
                </a:cubicBezTo>
                <a:cubicBezTo>
                  <a:pt x="271924" y="1496879"/>
                  <a:pt x="350791" y="1402676"/>
                  <a:pt x="427468" y="1304093"/>
                </a:cubicBezTo>
                <a:cubicBezTo>
                  <a:pt x="407751" y="1330382"/>
                  <a:pt x="392416" y="1358861"/>
                  <a:pt x="377080" y="1385150"/>
                </a:cubicBezTo>
                <a:cubicBezTo>
                  <a:pt x="333265" y="1464017"/>
                  <a:pt x="291641" y="1545075"/>
                  <a:pt x="225919" y="1610798"/>
                </a:cubicBezTo>
                <a:close/>
                <a:moveTo>
                  <a:pt x="250017" y="1626133"/>
                </a:moveTo>
                <a:cubicBezTo>
                  <a:pt x="245635" y="1623942"/>
                  <a:pt x="241254" y="1619561"/>
                  <a:pt x="236872" y="1617370"/>
                </a:cubicBezTo>
                <a:cubicBezTo>
                  <a:pt x="289450" y="1573555"/>
                  <a:pt x="326693" y="1514405"/>
                  <a:pt x="361745" y="1455254"/>
                </a:cubicBezTo>
                <a:cubicBezTo>
                  <a:pt x="412132" y="1369815"/>
                  <a:pt x="462520" y="1299711"/>
                  <a:pt x="528242" y="1227416"/>
                </a:cubicBezTo>
                <a:cubicBezTo>
                  <a:pt x="532624" y="1223035"/>
                  <a:pt x="530433" y="1218653"/>
                  <a:pt x="526051" y="1216463"/>
                </a:cubicBezTo>
                <a:cubicBezTo>
                  <a:pt x="534814" y="1216463"/>
                  <a:pt x="541387" y="1216463"/>
                  <a:pt x="550150" y="1216463"/>
                </a:cubicBezTo>
                <a:cubicBezTo>
                  <a:pt x="436231" y="1341335"/>
                  <a:pt x="339838" y="1483734"/>
                  <a:pt x="260971" y="1632705"/>
                </a:cubicBezTo>
                <a:cubicBezTo>
                  <a:pt x="258780" y="1630514"/>
                  <a:pt x="254398" y="1628324"/>
                  <a:pt x="250017" y="1626133"/>
                </a:cubicBezTo>
                <a:close/>
                <a:moveTo>
                  <a:pt x="398988" y="1499069"/>
                </a:moveTo>
                <a:cubicBezTo>
                  <a:pt x="355173" y="1549457"/>
                  <a:pt x="322312" y="1606416"/>
                  <a:pt x="280687" y="1658994"/>
                </a:cubicBezTo>
                <a:cubicBezTo>
                  <a:pt x="278497" y="1652422"/>
                  <a:pt x="274115" y="1645850"/>
                  <a:pt x="269734" y="1641468"/>
                </a:cubicBezTo>
                <a:cubicBezTo>
                  <a:pt x="311358" y="1573555"/>
                  <a:pt x="355173" y="1507832"/>
                  <a:pt x="401179" y="1444301"/>
                </a:cubicBezTo>
                <a:cubicBezTo>
                  <a:pt x="398988" y="1464017"/>
                  <a:pt x="396797" y="1481543"/>
                  <a:pt x="398988" y="1499069"/>
                </a:cubicBezTo>
                <a:close/>
                <a:moveTo>
                  <a:pt x="287260" y="1669948"/>
                </a:moveTo>
                <a:cubicBezTo>
                  <a:pt x="331075" y="1626133"/>
                  <a:pt x="361745" y="1571364"/>
                  <a:pt x="401179" y="1523168"/>
                </a:cubicBezTo>
                <a:cubicBezTo>
                  <a:pt x="403369" y="1536312"/>
                  <a:pt x="405560" y="1551647"/>
                  <a:pt x="407751" y="1564792"/>
                </a:cubicBezTo>
                <a:cubicBezTo>
                  <a:pt x="359554" y="1588890"/>
                  <a:pt x="322312" y="1650231"/>
                  <a:pt x="293832" y="1702809"/>
                </a:cubicBezTo>
                <a:cubicBezTo>
                  <a:pt x="291641" y="1694046"/>
                  <a:pt x="289450" y="1680902"/>
                  <a:pt x="287260" y="1669948"/>
                </a:cubicBezTo>
                <a:cubicBezTo>
                  <a:pt x="285069" y="1669948"/>
                  <a:pt x="287260" y="1672139"/>
                  <a:pt x="287260" y="1669948"/>
                </a:cubicBezTo>
                <a:close/>
                <a:moveTo>
                  <a:pt x="293832" y="1740052"/>
                </a:moveTo>
                <a:cubicBezTo>
                  <a:pt x="309167" y="1715954"/>
                  <a:pt x="322312" y="1691855"/>
                  <a:pt x="337647" y="1669948"/>
                </a:cubicBezTo>
                <a:cubicBezTo>
                  <a:pt x="359554" y="1639277"/>
                  <a:pt x="385843" y="1615179"/>
                  <a:pt x="409942" y="1586699"/>
                </a:cubicBezTo>
                <a:cubicBezTo>
                  <a:pt x="412132" y="1593272"/>
                  <a:pt x="414323" y="1602035"/>
                  <a:pt x="416514" y="1608607"/>
                </a:cubicBezTo>
                <a:cubicBezTo>
                  <a:pt x="366127" y="1652422"/>
                  <a:pt x="324502" y="1705000"/>
                  <a:pt x="289450" y="1761959"/>
                </a:cubicBezTo>
                <a:cubicBezTo>
                  <a:pt x="291641" y="1755387"/>
                  <a:pt x="291641" y="1748815"/>
                  <a:pt x="293832" y="1740052"/>
                </a:cubicBezTo>
                <a:close/>
                <a:moveTo>
                  <a:pt x="260971" y="1840826"/>
                </a:moveTo>
                <a:cubicBezTo>
                  <a:pt x="309167" y="1766341"/>
                  <a:pt x="363936" y="1698428"/>
                  <a:pt x="423086" y="1632705"/>
                </a:cubicBezTo>
                <a:cubicBezTo>
                  <a:pt x="425277" y="1641468"/>
                  <a:pt x="429658" y="1650231"/>
                  <a:pt x="431849" y="1658994"/>
                </a:cubicBezTo>
                <a:cubicBezTo>
                  <a:pt x="363936" y="1748815"/>
                  <a:pt x="300404" y="1840826"/>
                  <a:pt x="228109" y="1926266"/>
                </a:cubicBezTo>
                <a:cubicBezTo>
                  <a:pt x="234682" y="1893405"/>
                  <a:pt x="250017" y="1860543"/>
                  <a:pt x="260971" y="1840826"/>
                </a:cubicBezTo>
                <a:close/>
                <a:moveTo>
                  <a:pt x="223728" y="1941601"/>
                </a:moveTo>
                <a:cubicBezTo>
                  <a:pt x="223728" y="1941601"/>
                  <a:pt x="225919" y="1941601"/>
                  <a:pt x="225919" y="1939410"/>
                </a:cubicBezTo>
                <a:cubicBezTo>
                  <a:pt x="300404" y="1862734"/>
                  <a:pt x="390225" y="1779485"/>
                  <a:pt x="440612" y="1680902"/>
                </a:cubicBezTo>
                <a:cubicBezTo>
                  <a:pt x="444994" y="1689665"/>
                  <a:pt x="447184" y="1698428"/>
                  <a:pt x="451566" y="1707191"/>
                </a:cubicBezTo>
                <a:cubicBezTo>
                  <a:pt x="451566" y="1707191"/>
                  <a:pt x="451566" y="1707191"/>
                  <a:pt x="449375" y="1707191"/>
                </a:cubicBezTo>
                <a:cubicBezTo>
                  <a:pt x="374890" y="1797011"/>
                  <a:pt x="291641" y="1880260"/>
                  <a:pt x="230300" y="1978844"/>
                </a:cubicBezTo>
                <a:cubicBezTo>
                  <a:pt x="223728" y="1970081"/>
                  <a:pt x="221537" y="1956936"/>
                  <a:pt x="223728" y="1941601"/>
                </a:cubicBezTo>
                <a:close/>
                <a:moveTo>
                  <a:pt x="239063" y="1987607"/>
                </a:moveTo>
                <a:cubicBezTo>
                  <a:pt x="311358" y="1899977"/>
                  <a:pt x="392416" y="1818919"/>
                  <a:pt x="462520" y="1729098"/>
                </a:cubicBezTo>
                <a:cubicBezTo>
                  <a:pt x="464710" y="1735670"/>
                  <a:pt x="469092" y="1740052"/>
                  <a:pt x="471283" y="1746624"/>
                </a:cubicBezTo>
                <a:cubicBezTo>
                  <a:pt x="401179" y="1827682"/>
                  <a:pt x="335456" y="1913121"/>
                  <a:pt x="265352" y="1996370"/>
                </a:cubicBezTo>
                <a:cubicBezTo>
                  <a:pt x="252208" y="1996370"/>
                  <a:pt x="243445" y="1991988"/>
                  <a:pt x="239063" y="1987607"/>
                </a:cubicBezTo>
                <a:close/>
                <a:moveTo>
                  <a:pt x="317930" y="1989798"/>
                </a:moveTo>
                <a:cubicBezTo>
                  <a:pt x="317930" y="1989798"/>
                  <a:pt x="317930" y="1991988"/>
                  <a:pt x="317930" y="1991988"/>
                </a:cubicBezTo>
                <a:cubicBezTo>
                  <a:pt x="315739" y="1991988"/>
                  <a:pt x="313549" y="1991988"/>
                  <a:pt x="313549" y="1994179"/>
                </a:cubicBezTo>
                <a:cubicBezTo>
                  <a:pt x="300404" y="1996370"/>
                  <a:pt x="291641" y="1998560"/>
                  <a:pt x="282878" y="1998560"/>
                </a:cubicBezTo>
                <a:cubicBezTo>
                  <a:pt x="355173" y="1928456"/>
                  <a:pt x="420895" y="1849589"/>
                  <a:pt x="484427" y="1768532"/>
                </a:cubicBezTo>
                <a:cubicBezTo>
                  <a:pt x="488809" y="1775104"/>
                  <a:pt x="490999" y="1781676"/>
                  <a:pt x="495381" y="1786058"/>
                </a:cubicBezTo>
                <a:cubicBezTo>
                  <a:pt x="460329" y="1816728"/>
                  <a:pt x="431849" y="1856162"/>
                  <a:pt x="401179" y="1891214"/>
                </a:cubicBezTo>
                <a:cubicBezTo>
                  <a:pt x="368317" y="1921884"/>
                  <a:pt x="342028" y="1954745"/>
                  <a:pt x="317930" y="1989798"/>
                </a:cubicBezTo>
                <a:close/>
                <a:moveTo>
                  <a:pt x="381462" y="1985416"/>
                </a:moveTo>
                <a:cubicBezTo>
                  <a:pt x="423086" y="1935029"/>
                  <a:pt x="477855" y="1893405"/>
                  <a:pt x="517288" y="1838636"/>
                </a:cubicBezTo>
                <a:cubicBezTo>
                  <a:pt x="523861" y="1829873"/>
                  <a:pt x="508525" y="1816728"/>
                  <a:pt x="499762" y="1825491"/>
                </a:cubicBezTo>
                <a:cubicBezTo>
                  <a:pt x="455947" y="1878069"/>
                  <a:pt x="401179" y="1924075"/>
                  <a:pt x="368317" y="1985416"/>
                </a:cubicBezTo>
                <a:cubicBezTo>
                  <a:pt x="368317" y="1985416"/>
                  <a:pt x="368317" y="1985416"/>
                  <a:pt x="366127" y="1985416"/>
                </a:cubicBezTo>
                <a:cubicBezTo>
                  <a:pt x="355173" y="1985416"/>
                  <a:pt x="344219" y="1987607"/>
                  <a:pt x="333265" y="1989798"/>
                </a:cubicBezTo>
                <a:cubicBezTo>
                  <a:pt x="359554" y="1956936"/>
                  <a:pt x="388034" y="1926266"/>
                  <a:pt x="418705" y="1895595"/>
                </a:cubicBezTo>
                <a:cubicBezTo>
                  <a:pt x="447184" y="1867115"/>
                  <a:pt x="480046" y="1838636"/>
                  <a:pt x="499762" y="1803584"/>
                </a:cubicBezTo>
                <a:cubicBezTo>
                  <a:pt x="508525" y="1816728"/>
                  <a:pt x="517288" y="1829873"/>
                  <a:pt x="526051" y="1843017"/>
                </a:cubicBezTo>
                <a:cubicBezTo>
                  <a:pt x="475664" y="1882451"/>
                  <a:pt x="442803" y="1941601"/>
                  <a:pt x="403369" y="1989798"/>
                </a:cubicBezTo>
                <a:cubicBezTo>
                  <a:pt x="396797" y="1985416"/>
                  <a:pt x="390225" y="1985416"/>
                  <a:pt x="381462" y="1985416"/>
                </a:cubicBezTo>
                <a:close/>
                <a:moveTo>
                  <a:pt x="416514" y="1989798"/>
                </a:moveTo>
                <a:cubicBezTo>
                  <a:pt x="460329" y="1948173"/>
                  <a:pt x="497572" y="1899977"/>
                  <a:pt x="539196" y="1858353"/>
                </a:cubicBezTo>
                <a:cubicBezTo>
                  <a:pt x="543577" y="1862734"/>
                  <a:pt x="545768" y="1867115"/>
                  <a:pt x="550150" y="1873688"/>
                </a:cubicBezTo>
                <a:cubicBezTo>
                  <a:pt x="510716" y="1908740"/>
                  <a:pt x="471283" y="1956936"/>
                  <a:pt x="449375" y="2005133"/>
                </a:cubicBezTo>
                <a:cubicBezTo>
                  <a:pt x="440612" y="1998560"/>
                  <a:pt x="429658" y="1994179"/>
                  <a:pt x="416514" y="1989798"/>
                </a:cubicBezTo>
                <a:close/>
                <a:moveTo>
                  <a:pt x="466901" y="2016086"/>
                </a:moveTo>
                <a:cubicBezTo>
                  <a:pt x="464710" y="2013896"/>
                  <a:pt x="462520" y="2013896"/>
                  <a:pt x="462520" y="2011705"/>
                </a:cubicBezTo>
                <a:cubicBezTo>
                  <a:pt x="462520" y="2011705"/>
                  <a:pt x="462520" y="2011705"/>
                  <a:pt x="464710" y="2009514"/>
                </a:cubicBezTo>
                <a:cubicBezTo>
                  <a:pt x="493190" y="1963508"/>
                  <a:pt x="530433" y="1928456"/>
                  <a:pt x="565485" y="1889023"/>
                </a:cubicBezTo>
                <a:cubicBezTo>
                  <a:pt x="572057" y="1895595"/>
                  <a:pt x="578629" y="1904358"/>
                  <a:pt x="585202" y="1910930"/>
                </a:cubicBezTo>
                <a:cubicBezTo>
                  <a:pt x="563294" y="1917503"/>
                  <a:pt x="543577" y="1945983"/>
                  <a:pt x="530433" y="1961318"/>
                </a:cubicBezTo>
                <a:cubicBezTo>
                  <a:pt x="512907" y="1981035"/>
                  <a:pt x="495381" y="2002942"/>
                  <a:pt x="484427" y="2029231"/>
                </a:cubicBezTo>
                <a:cubicBezTo>
                  <a:pt x="477855" y="2024850"/>
                  <a:pt x="473473" y="2020468"/>
                  <a:pt x="466901" y="2016086"/>
                </a:cubicBezTo>
                <a:close/>
                <a:moveTo>
                  <a:pt x="547959" y="1967890"/>
                </a:moveTo>
                <a:cubicBezTo>
                  <a:pt x="563294" y="1954745"/>
                  <a:pt x="587392" y="1941601"/>
                  <a:pt x="598346" y="1924075"/>
                </a:cubicBezTo>
                <a:cubicBezTo>
                  <a:pt x="602728" y="1928456"/>
                  <a:pt x="607109" y="1932838"/>
                  <a:pt x="611491" y="1937220"/>
                </a:cubicBezTo>
                <a:cubicBezTo>
                  <a:pt x="587392" y="1952555"/>
                  <a:pt x="567676" y="1978844"/>
                  <a:pt x="547959" y="2000751"/>
                </a:cubicBezTo>
                <a:cubicBezTo>
                  <a:pt x="530433" y="2018277"/>
                  <a:pt x="512907" y="2037994"/>
                  <a:pt x="499762" y="2062092"/>
                </a:cubicBezTo>
                <a:cubicBezTo>
                  <a:pt x="497572" y="2055520"/>
                  <a:pt x="495381" y="2048948"/>
                  <a:pt x="490999" y="2042375"/>
                </a:cubicBezTo>
                <a:cubicBezTo>
                  <a:pt x="506335" y="2013896"/>
                  <a:pt x="523861" y="1989798"/>
                  <a:pt x="547959" y="1967890"/>
                </a:cubicBezTo>
                <a:close/>
                <a:moveTo>
                  <a:pt x="493190" y="2193537"/>
                </a:moveTo>
                <a:cubicBezTo>
                  <a:pt x="493190" y="2193537"/>
                  <a:pt x="495381" y="2193537"/>
                  <a:pt x="495381" y="2193537"/>
                </a:cubicBezTo>
                <a:cubicBezTo>
                  <a:pt x="532624" y="2167248"/>
                  <a:pt x="565485" y="2134387"/>
                  <a:pt x="596155" y="2101526"/>
                </a:cubicBezTo>
                <a:cubicBezTo>
                  <a:pt x="624635" y="2070855"/>
                  <a:pt x="659687" y="2035803"/>
                  <a:pt x="681595" y="1998560"/>
                </a:cubicBezTo>
                <a:cubicBezTo>
                  <a:pt x="690358" y="2005133"/>
                  <a:pt x="696930" y="2009514"/>
                  <a:pt x="705693" y="2013896"/>
                </a:cubicBezTo>
                <a:cubicBezTo>
                  <a:pt x="655306" y="2044566"/>
                  <a:pt x="609300" y="2097144"/>
                  <a:pt x="569866" y="2140959"/>
                </a:cubicBezTo>
                <a:cubicBezTo>
                  <a:pt x="552340" y="2160676"/>
                  <a:pt x="493190" y="2215445"/>
                  <a:pt x="495381" y="2250497"/>
                </a:cubicBezTo>
                <a:cubicBezTo>
                  <a:pt x="493190" y="2230780"/>
                  <a:pt x="493190" y="2213254"/>
                  <a:pt x="493190" y="2193537"/>
                </a:cubicBezTo>
                <a:close/>
                <a:moveTo>
                  <a:pt x="495381" y="2252688"/>
                </a:moveTo>
                <a:cubicBezTo>
                  <a:pt x="495381" y="2254878"/>
                  <a:pt x="495381" y="2257069"/>
                  <a:pt x="497572" y="2257069"/>
                </a:cubicBezTo>
                <a:cubicBezTo>
                  <a:pt x="497572" y="2259260"/>
                  <a:pt x="499762" y="2259260"/>
                  <a:pt x="499762" y="2257069"/>
                </a:cubicBezTo>
                <a:cubicBezTo>
                  <a:pt x="515098" y="2250497"/>
                  <a:pt x="519479" y="2230780"/>
                  <a:pt x="530433" y="2217636"/>
                </a:cubicBezTo>
                <a:cubicBezTo>
                  <a:pt x="547959" y="2189156"/>
                  <a:pt x="572057" y="2165058"/>
                  <a:pt x="593965" y="2140959"/>
                </a:cubicBezTo>
                <a:cubicBezTo>
                  <a:pt x="633398" y="2099335"/>
                  <a:pt x="683785" y="2064283"/>
                  <a:pt x="718837" y="2020468"/>
                </a:cubicBezTo>
                <a:cubicBezTo>
                  <a:pt x="718837" y="2020468"/>
                  <a:pt x="718837" y="2018277"/>
                  <a:pt x="718837" y="2018277"/>
                </a:cubicBezTo>
                <a:cubicBezTo>
                  <a:pt x="721028" y="2020468"/>
                  <a:pt x="723219" y="2020468"/>
                  <a:pt x="725410" y="2020468"/>
                </a:cubicBezTo>
                <a:cubicBezTo>
                  <a:pt x="685976" y="2055520"/>
                  <a:pt x="650924" y="2101526"/>
                  <a:pt x="615872" y="2138769"/>
                </a:cubicBezTo>
                <a:cubicBezTo>
                  <a:pt x="574248" y="2182584"/>
                  <a:pt x="534814" y="2226399"/>
                  <a:pt x="499762" y="2272404"/>
                </a:cubicBezTo>
                <a:cubicBezTo>
                  <a:pt x="497572" y="2270214"/>
                  <a:pt x="495381" y="2261451"/>
                  <a:pt x="495381" y="2252688"/>
                </a:cubicBezTo>
                <a:close/>
                <a:moveTo>
                  <a:pt x="504144" y="2289930"/>
                </a:moveTo>
                <a:cubicBezTo>
                  <a:pt x="532624" y="2257069"/>
                  <a:pt x="563294" y="2224208"/>
                  <a:pt x="593965" y="2193537"/>
                </a:cubicBezTo>
                <a:cubicBezTo>
                  <a:pt x="565485" y="2228589"/>
                  <a:pt x="539196" y="2268023"/>
                  <a:pt x="517288" y="2305266"/>
                </a:cubicBezTo>
                <a:cubicBezTo>
                  <a:pt x="510716" y="2300884"/>
                  <a:pt x="506335" y="2296503"/>
                  <a:pt x="504144" y="2289930"/>
                </a:cubicBezTo>
                <a:close/>
                <a:moveTo>
                  <a:pt x="563294" y="2307456"/>
                </a:moveTo>
                <a:cubicBezTo>
                  <a:pt x="545768" y="2311838"/>
                  <a:pt x="532624" y="2311838"/>
                  <a:pt x="523861" y="2309647"/>
                </a:cubicBezTo>
                <a:cubicBezTo>
                  <a:pt x="598346" y="2215445"/>
                  <a:pt x="677213" y="2121243"/>
                  <a:pt x="773606" y="2046757"/>
                </a:cubicBezTo>
                <a:cubicBezTo>
                  <a:pt x="775797" y="2048948"/>
                  <a:pt x="777988" y="2048948"/>
                  <a:pt x="780178" y="2048948"/>
                </a:cubicBezTo>
                <a:cubicBezTo>
                  <a:pt x="758271" y="2073046"/>
                  <a:pt x="736363" y="2097144"/>
                  <a:pt x="714456" y="2121243"/>
                </a:cubicBezTo>
                <a:cubicBezTo>
                  <a:pt x="661878" y="2176011"/>
                  <a:pt x="602728" y="2230780"/>
                  <a:pt x="567676" y="2300884"/>
                </a:cubicBezTo>
                <a:cubicBezTo>
                  <a:pt x="567676" y="2303075"/>
                  <a:pt x="567676" y="2305266"/>
                  <a:pt x="567676" y="2305266"/>
                </a:cubicBezTo>
                <a:cubicBezTo>
                  <a:pt x="567676" y="2305266"/>
                  <a:pt x="565485" y="2305266"/>
                  <a:pt x="563294" y="2307456"/>
                </a:cubicBezTo>
                <a:close/>
                <a:moveTo>
                  <a:pt x="578629" y="2300884"/>
                </a:moveTo>
                <a:cubicBezTo>
                  <a:pt x="620254" y="2237352"/>
                  <a:pt x="677213" y="2189156"/>
                  <a:pt x="729791" y="2134387"/>
                </a:cubicBezTo>
                <a:cubicBezTo>
                  <a:pt x="793323" y="2070855"/>
                  <a:pt x="850282" y="2000751"/>
                  <a:pt x="909433" y="1935029"/>
                </a:cubicBezTo>
                <a:cubicBezTo>
                  <a:pt x="1029924" y="1803584"/>
                  <a:pt x="1126317" y="1654613"/>
                  <a:pt x="1248999" y="1527549"/>
                </a:cubicBezTo>
                <a:cubicBezTo>
                  <a:pt x="1257762" y="1518786"/>
                  <a:pt x="1244617" y="1507832"/>
                  <a:pt x="1235854" y="1514405"/>
                </a:cubicBezTo>
                <a:cubicBezTo>
                  <a:pt x="1141652" y="1595462"/>
                  <a:pt x="1069357" y="1698428"/>
                  <a:pt x="992681" y="1797011"/>
                </a:cubicBezTo>
                <a:cubicBezTo>
                  <a:pt x="1008016" y="1766341"/>
                  <a:pt x="1023352" y="1733480"/>
                  <a:pt x="1036496" y="1702809"/>
                </a:cubicBezTo>
                <a:cubicBezTo>
                  <a:pt x="1038687" y="1698428"/>
                  <a:pt x="1043068" y="1696237"/>
                  <a:pt x="1045259" y="1691855"/>
                </a:cubicBezTo>
                <a:lnTo>
                  <a:pt x="1054022" y="1691855"/>
                </a:lnTo>
                <a:cubicBezTo>
                  <a:pt x="1056213" y="1691855"/>
                  <a:pt x="1056213" y="1689665"/>
                  <a:pt x="1054022" y="1689665"/>
                </a:cubicBezTo>
                <a:lnTo>
                  <a:pt x="1049641" y="1689665"/>
                </a:lnTo>
                <a:cubicBezTo>
                  <a:pt x="1106600" y="1628324"/>
                  <a:pt x="1154797" y="1558220"/>
                  <a:pt x="1209565" y="1494688"/>
                </a:cubicBezTo>
                <a:cubicBezTo>
                  <a:pt x="1233664" y="1507832"/>
                  <a:pt x="1259953" y="1516595"/>
                  <a:pt x="1288432" y="1523168"/>
                </a:cubicBezTo>
                <a:cubicBezTo>
                  <a:pt x="1172323" y="1632705"/>
                  <a:pt x="1078120" y="1764150"/>
                  <a:pt x="977346" y="1889023"/>
                </a:cubicBezTo>
                <a:cubicBezTo>
                  <a:pt x="874381" y="2018277"/>
                  <a:pt x="740745" y="2121243"/>
                  <a:pt x="646543" y="2257069"/>
                </a:cubicBezTo>
                <a:cubicBezTo>
                  <a:pt x="644352" y="2259260"/>
                  <a:pt x="644352" y="2263641"/>
                  <a:pt x="646543" y="2265832"/>
                </a:cubicBezTo>
                <a:cubicBezTo>
                  <a:pt x="624635" y="2278977"/>
                  <a:pt x="602728" y="2292121"/>
                  <a:pt x="578629" y="2300884"/>
                </a:cubicBezTo>
                <a:close/>
                <a:moveTo>
                  <a:pt x="685976" y="2246115"/>
                </a:moveTo>
                <a:cubicBezTo>
                  <a:pt x="679404" y="2248306"/>
                  <a:pt x="675022" y="2250497"/>
                  <a:pt x="670641" y="2254878"/>
                </a:cubicBezTo>
                <a:cubicBezTo>
                  <a:pt x="773606" y="2134387"/>
                  <a:pt x="887525" y="2024850"/>
                  <a:pt x="990490" y="1904358"/>
                </a:cubicBezTo>
                <a:cubicBezTo>
                  <a:pt x="1097837" y="1779485"/>
                  <a:pt x="1189849" y="1641468"/>
                  <a:pt x="1310340" y="1527549"/>
                </a:cubicBezTo>
                <a:cubicBezTo>
                  <a:pt x="1319103" y="1529740"/>
                  <a:pt x="1327866" y="1529740"/>
                  <a:pt x="1338820" y="1529740"/>
                </a:cubicBezTo>
                <a:cubicBezTo>
                  <a:pt x="1224901" y="1626133"/>
                  <a:pt x="1135080" y="1753196"/>
                  <a:pt x="1038687" y="1867115"/>
                </a:cubicBezTo>
                <a:cubicBezTo>
                  <a:pt x="933531" y="1989798"/>
                  <a:pt x="797704" y="2090572"/>
                  <a:pt x="723219" y="2237352"/>
                </a:cubicBezTo>
                <a:cubicBezTo>
                  <a:pt x="710074" y="2239543"/>
                  <a:pt x="696930" y="2241734"/>
                  <a:pt x="685976" y="2246115"/>
                </a:cubicBezTo>
                <a:close/>
                <a:moveTo>
                  <a:pt x="736363" y="2237352"/>
                </a:moveTo>
                <a:cubicBezTo>
                  <a:pt x="821803" y="2103717"/>
                  <a:pt x="944485" y="1998560"/>
                  <a:pt x="1051831" y="1880260"/>
                </a:cubicBezTo>
                <a:cubicBezTo>
                  <a:pt x="1058404" y="1871497"/>
                  <a:pt x="1067167" y="1862734"/>
                  <a:pt x="1073739" y="1853971"/>
                </a:cubicBezTo>
                <a:cubicBezTo>
                  <a:pt x="970774" y="1983225"/>
                  <a:pt x="876571" y="2119052"/>
                  <a:pt x="777988" y="2246115"/>
                </a:cubicBezTo>
                <a:cubicBezTo>
                  <a:pt x="764843" y="2241734"/>
                  <a:pt x="751699" y="2237352"/>
                  <a:pt x="736363" y="2237352"/>
                </a:cubicBezTo>
                <a:close/>
                <a:moveTo>
                  <a:pt x="817421" y="2278977"/>
                </a:moveTo>
                <a:cubicBezTo>
                  <a:pt x="808658" y="2270214"/>
                  <a:pt x="799895" y="2261451"/>
                  <a:pt x="788941" y="2254878"/>
                </a:cubicBezTo>
                <a:cubicBezTo>
                  <a:pt x="933531" y="2094953"/>
                  <a:pt x="1054022" y="1917503"/>
                  <a:pt x="1192039" y="1757578"/>
                </a:cubicBezTo>
                <a:cubicBezTo>
                  <a:pt x="1135080" y="1834254"/>
                  <a:pt x="1084693" y="1913121"/>
                  <a:pt x="1038687" y="1998560"/>
                </a:cubicBezTo>
                <a:cubicBezTo>
                  <a:pt x="1023352" y="2027040"/>
                  <a:pt x="1001444" y="2053329"/>
                  <a:pt x="986109" y="2081809"/>
                </a:cubicBezTo>
                <a:cubicBezTo>
                  <a:pt x="924768" y="2140959"/>
                  <a:pt x="865618" y="2208873"/>
                  <a:pt x="817421" y="2278977"/>
                </a:cubicBezTo>
                <a:cubicBezTo>
                  <a:pt x="817421" y="2278977"/>
                  <a:pt x="817421" y="2278977"/>
                  <a:pt x="817421" y="2278977"/>
                </a:cubicBezTo>
                <a:close/>
                <a:moveTo>
                  <a:pt x="826184" y="2287740"/>
                </a:moveTo>
                <a:cubicBezTo>
                  <a:pt x="826184" y="2287740"/>
                  <a:pt x="828375" y="2287740"/>
                  <a:pt x="828375" y="2285549"/>
                </a:cubicBezTo>
                <a:cubicBezTo>
                  <a:pt x="874381" y="2232971"/>
                  <a:pt x="926959" y="2182584"/>
                  <a:pt x="975155" y="2130006"/>
                </a:cubicBezTo>
                <a:cubicBezTo>
                  <a:pt x="977346" y="2132196"/>
                  <a:pt x="979537" y="2134387"/>
                  <a:pt x="981727" y="2134387"/>
                </a:cubicBezTo>
                <a:cubicBezTo>
                  <a:pt x="981727" y="2134387"/>
                  <a:pt x="981727" y="2136578"/>
                  <a:pt x="981727" y="2136578"/>
                </a:cubicBezTo>
                <a:cubicBezTo>
                  <a:pt x="983918" y="2140959"/>
                  <a:pt x="986109" y="2143150"/>
                  <a:pt x="990490" y="2145341"/>
                </a:cubicBezTo>
                <a:cubicBezTo>
                  <a:pt x="942294" y="2202300"/>
                  <a:pt x="883144" y="2254878"/>
                  <a:pt x="843710" y="2318410"/>
                </a:cubicBezTo>
                <a:cubicBezTo>
                  <a:pt x="837138" y="2309647"/>
                  <a:pt x="832756" y="2298693"/>
                  <a:pt x="826184" y="2287740"/>
                </a:cubicBezTo>
                <a:close/>
                <a:moveTo>
                  <a:pt x="845901" y="2329364"/>
                </a:moveTo>
                <a:cubicBezTo>
                  <a:pt x="894097" y="2270214"/>
                  <a:pt x="959820" y="2224208"/>
                  <a:pt x="1001444" y="2158485"/>
                </a:cubicBezTo>
                <a:cubicBezTo>
                  <a:pt x="1005826" y="2162867"/>
                  <a:pt x="1010207" y="2165058"/>
                  <a:pt x="1014589" y="2169439"/>
                </a:cubicBezTo>
                <a:cubicBezTo>
                  <a:pt x="953248" y="2222017"/>
                  <a:pt x="898479" y="2292121"/>
                  <a:pt x="854664" y="2360034"/>
                </a:cubicBezTo>
                <a:cubicBezTo>
                  <a:pt x="850282" y="2349081"/>
                  <a:pt x="848092" y="2340318"/>
                  <a:pt x="845901" y="2329364"/>
                </a:cubicBezTo>
                <a:close/>
                <a:moveTo>
                  <a:pt x="854664" y="2377560"/>
                </a:moveTo>
                <a:cubicBezTo>
                  <a:pt x="883144" y="2338127"/>
                  <a:pt x="913814" y="2298693"/>
                  <a:pt x="946675" y="2261451"/>
                </a:cubicBezTo>
                <a:cubicBezTo>
                  <a:pt x="972964" y="2232971"/>
                  <a:pt x="1001444" y="2206682"/>
                  <a:pt x="1025542" y="2178202"/>
                </a:cubicBezTo>
                <a:cubicBezTo>
                  <a:pt x="1029924" y="2180393"/>
                  <a:pt x="1036496" y="2184774"/>
                  <a:pt x="1043068" y="2186965"/>
                </a:cubicBezTo>
                <a:cubicBezTo>
                  <a:pt x="981727" y="2261451"/>
                  <a:pt x="918196" y="2333745"/>
                  <a:pt x="859045" y="2410422"/>
                </a:cubicBezTo>
                <a:cubicBezTo>
                  <a:pt x="859045" y="2401659"/>
                  <a:pt x="856855" y="2390705"/>
                  <a:pt x="854664" y="2377560"/>
                </a:cubicBezTo>
                <a:close/>
                <a:moveTo>
                  <a:pt x="872190" y="2463000"/>
                </a:moveTo>
                <a:cubicBezTo>
                  <a:pt x="867808" y="2452046"/>
                  <a:pt x="865618" y="2441092"/>
                  <a:pt x="863427" y="2427948"/>
                </a:cubicBezTo>
                <a:cubicBezTo>
                  <a:pt x="931340" y="2351271"/>
                  <a:pt x="999253" y="2274595"/>
                  <a:pt x="1064976" y="2195728"/>
                </a:cubicBezTo>
                <a:cubicBezTo>
                  <a:pt x="1069357" y="2197919"/>
                  <a:pt x="1075930" y="2200110"/>
                  <a:pt x="1080311" y="2202300"/>
                </a:cubicBezTo>
                <a:cubicBezTo>
                  <a:pt x="1038687" y="2235162"/>
                  <a:pt x="1005826" y="2283358"/>
                  <a:pt x="972964" y="2324982"/>
                </a:cubicBezTo>
                <a:cubicBezTo>
                  <a:pt x="935722" y="2368797"/>
                  <a:pt x="898479" y="2414803"/>
                  <a:pt x="872190" y="2463000"/>
                </a:cubicBezTo>
                <a:close/>
                <a:moveTo>
                  <a:pt x="876571" y="2476144"/>
                </a:moveTo>
                <a:cubicBezTo>
                  <a:pt x="911623" y="2427948"/>
                  <a:pt x="946675" y="2381942"/>
                  <a:pt x="986109" y="2338127"/>
                </a:cubicBezTo>
                <a:cubicBezTo>
                  <a:pt x="1023352" y="2296503"/>
                  <a:pt x="1071548" y="2257069"/>
                  <a:pt x="1097837" y="2208873"/>
                </a:cubicBezTo>
                <a:cubicBezTo>
                  <a:pt x="1106600" y="2211063"/>
                  <a:pt x="1113172" y="2213254"/>
                  <a:pt x="1121935" y="2215445"/>
                </a:cubicBezTo>
                <a:cubicBezTo>
                  <a:pt x="1119745" y="2215445"/>
                  <a:pt x="1117554" y="2215445"/>
                  <a:pt x="1115363" y="2217636"/>
                </a:cubicBezTo>
                <a:cubicBezTo>
                  <a:pt x="1032115" y="2298693"/>
                  <a:pt x="942294" y="2388514"/>
                  <a:pt x="891907" y="2495861"/>
                </a:cubicBezTo>
                <a:cubicBezTo>
                  <a:pt x="885334" y="2493670"/>
                  <a:pt x="878762" y="2487098"/>
                  <a:pt x="876571" y="2476144"/>
                </a:cubicBezTo>
                <a:close/>
                <a:moveTo>
                  <a:pt x="942294" y="2493670"/>
                </a:moveTo>
                <a:cubicBezTo>
                  <a:pt x="929149" y="2500242"/>
                  <a:pt x="913814" y="2504624"/>
                  <a:pt x="902860" y="2502433"/>
                </a:cubicBezTo>
                <a:cubicBezTo>
                  <a:pt x="964201" y="2401659"/>
                  <a:pt x="1049641" y="2320601"/>
                  <a:pt x="1130698" y="2235162"/>
                </a:cubicBezTo>
                <a:cubicBezTo>
                  <a:pt x="1137271" y="2228589"/>
                  <a:pt x="1132889" y="2222017"/>
                  <a:pt x="1128508" y="2217636"/>
                </a:cubicBezTo>
                <a:cubicBezTo>
                  <a:pt x="1139461" y="2219826"/>
                  <a:pt x="1150415" y="2222017"/>
                  <a:pt x="1161369" y="2224208"/>
                </a:cubicBezTo>
                <a:cubicBezTo>
                  <a:pt x="1161369" y="2224208"/>
                  <a:pt x="1161369" y="2224208"/>
                  <a:pt x="1161369" y="2224208"/>
                </a:cubicBezTo>
                <a:cubicBezTo>
                  <a:pt x="1078120" y="2298693"/>
                  <a:pt x="999253" y="2390705"/>
                  <a:pt x="942294" y="2487098"/>
                </a:cubicBezTo>
                <a:cubicBezTo>
                  <a:pt x="942294" y="2491479"/>
                  <a:pt x="942294" y="2491479"/>
                  <a:pt x="942294" y="2493670"/>
                </a:cubicBezTo>
                <a:close/>
                <a:moveTo>
                  <a:pt x="1062785" y="2392896"/>
                </a:moveTo>
                <a:cubicBezTo>
                  <a:pt x="1047450" y="2406040"/>
                  <a:pt x="1003635" y="2454237"/>
                  <a:pt x="962011" y="2480526"/>
                </a:cubicBezTo>
                <a:cubicBezTo>
                  <a:pt x="1014589" y="2408231"/>
                  <a:pt x="1075930" y="2346890"/>
                  <a:pt x="1135080" y="2281167"/>
                </a:cubicBezTo>
                <a:cubicBezTo>
                  <a:pt x="1106600" y="2311838"/>
                  <a:pt x="1084693" y="2349081"/>
                  <a:pt x="1073739" y="2386323"/>
                </a:cubicBezTo>
                <a:cubicBezTo>
                  <a:pt x="1069357" y="2388514"/>
                  <a:pt x="1067167" y="2390705"/>
                  <a:pt x="1062785" y="2392896"/>
                </a:cubicBezTo>
                <a:close/>
                <a:moveTo>
                  <a:pt x="1126317" y="2368797"/>
                </a:moveTo>
                <a:cubicBezTo>
                  <a:pt x="1115363" y="2370988"/>
                  <a:pt x="1104409" y="2373179"/>
                  <a:pt x="1093456" y="2377560"/>
                </a:cubicBezTo>
                <a:cubicBezTo>
                  <a:pt x="1124126" y="2322792"/>
                  <a:pt x="1167941" y="2276786"/>
                  <a:pt x="1216138" y="2235162"/>
                </a:cubicBezTo>
                <a:cubicBezTo>
                  <a:pt x="1227091" y="2237352"/>
                  <a:pt x="1238045" y="2237352"/>
                  <a:pt x="1246808" y="2239543"/>
                </a:cubicBezTo>
                <a:cubicBezTo>
                  <a:pt x="1229282" y="2261451"/>
                  <a:pt x="1211756" y="2283358"/>
                  <a:pt x="1192039" y="2305266"/>
                </a:cubicBezTo>
                <a:cubicBezTo>
                  <a:pt x="1170132" y="2327173"/>
                  <a:pt x="1146034" y="2344699"/>
                  <a:pt x="1126317" y="2368797"/>
                </a:cubicBezTo>
                <a:close/>
                <a:moveTo>
                  <a:pt x="1174513" y="2370988"/>
                </a:moveTo>
                <a:cubicBezTo>
                  <a:pt x="1170132" y="2368797"/>
                  <a:pt x="1163560" y="2368797"/>
                  <a:pt x="1156987" y="2366607"/>
                </a:cubicBezTo>
                <a:cubicBezTo>
                  <a:pt x="1174513" y="2353462"/>
                  <a:pt x="1189849" y="2333745"/>
                  <a:pt x="1205184" y="2318410"/>
                </a:cubicBezTo>
                <a:cubicBezTo>
                  <a:pt x="1229282" y="2294312"/>
                  <a:pt x="1248999" y="2268023"/>
                  <a:pt x="1268716" y="2241734"/>
                </a:cubicBezTo>
                <a:cubicBezTo>
                  <a:pt x="1275288" y="2241734"/>
                  <a:pt x="1279669" y="2243925"/>
                  <a:pt x="1286242" y="2243925"/>
                </a:cubicBezTo>
                <a:cubicBezTo>
                  <a:pt x="1244617" y="2281167"/>
                  <a:pt x="1200802" y="2322792"/>
                  <a:pt x="1174513" y="2370988"/>
                </a:cubicBezTo>
                <a:close/>
                <a:moveTo>
                  <a:pt x="1189849" y="2379751"/>
                </a:moveTo>
                <a:cubicBezTo>
                  <a:pt x="1227091" y="2331555"/>
                  <a:pt x="1270906" y="2292121"/>
                  <a:pt x="1312531" y="2246115"/>
                </a:cubicBezTo>
                <a:cubicBezTo>
                  <a:pt x="1323484" y="2246115"/>
                  <a:pt x="1334438" y="2248306"/>
                  <a:pt x="1345392" y="2248306"/>
                </a:cubicBezTo>
                <a:cubicBezTo>
                  <a:pt x="1292814" y="2289930"/>
                  <a:pt x="1251190" y="2349081"/>
                  <a:pt x="1209565" y="2401659"/>
                </a:cubicBezTo>
                <a:cubicBezTo>
                  <a:pt x="1205184" y="2392896"/>
                  <a:pt x="1198612" y="2384133"/>
                  <a:pt x="1189849" y="2379751"/>
                </a:cubicBezTo>
                <a:close/>
                <a:moveTo>
                  <a:pt x="1218328" y="2416994"/>
                </a:moveTo>
                <a:cubicBezTo>
                  <a:pt x="1268716" y="2364416"/>
                  <a:pt x="1316912" y="2309647"/>
                  <a:pt x="1362918" y="2252688"/>
                </a:cubicBezTo>
                <a:cubicBezTo>
                  <a:pt x="1362918" y="2252688"/>
                  <a:pt x="1362918" y="2250497"/>
                  <a:pt x="1365109" y="2250497"/>
                </a:cubicBezTo>
                <a:cubicBezTo>
                  <a:pt x="1373872" y="2250497"/>
                  <a:pt x="1382635" y="2250497"/>
                  <a:pt x="1391398" y="2250497"/>
                </a:cubicBezTo>
                <a:cubicBezTo>
                  <a:pt x="1360727" y="2272404"/>
                  <a:pt x="1336629" y="2305266"/>
                  <a:pt x="1314721" y="2331555"/>
                </a:cubicBezTo>
                <a:cubicBezTo>
                  <a:pt x="1284051" y="2366607"/>
                  <a:pt x="1255571" y="2403849"/>
                  <a:pt x="1231473" y="2443283"/>
                </a:cubicBezTo>
                <a:cubicBezTo>
                  <a:pt x="1227091" y="2432329"/>
                  <a:pt x="1222710" y="2423566"/>
                  <a:pt x="1218328" y="2416994"/>
                </a:cubicBezTo>
                <a:close/>
                <a:moveTo>
                  <a:pt x="1233664" y="2452046"/>
                </a:moveTo>
                <a:cubicBezTo>
                  <a:pt x="1233664" y="2452046"/>
                  <a:pt x="1235854" y="2452046"/>
                  <a:pt x="1235854" y="2449855"/>
                </a:cubicBezTo>
                <a:cubicBezTo>
                  <a:pt x="1264334" y="2412612"/>
                  <a:pt x="1292814" y="2375370"/>
                  <a:pt x="1325675" y="2342508"/>
                </a:cubicBezTo>
                <a:cubicBezTo>
                  <a:pt x="1354155" y="2311838"/>
                  <a:pt x="1391398" y="2285549"/>
                  <a:pt x="1415496" y="2250497"/>
                </a:cubicBezTo>
                <a:cubicBezTo>
                  <a:pt x="1415496" y="2248306"/>
                  <a:pt x="1415496" y="2248306"/>
                  <a:pt x="1417687" y="2246115"/>
                </a:cubicBezTo>
                <a:cubicBezTo>
                  <a:pt x="1428640" y="2246115"/>
                  <a:pt x="1441785" y="2243925"/>
                  <a:pt x="1452739" y="2243925"/>
                </a:cubicBezTo>
                <a:cubicBezTo>
                  <a:pt x="1417687" y="2278977"/>
                  <a:pt x="1387016" y="2322792"/>
                  <a:pt x="1354155" y="2360034"/>
                </a:cubicBezTo>
                <a:cubicBezTo>
                  <a:pt x="1319103" y="2401659"/>
                  <a:pt x="1284051" y="2441092"/>
                  <a:pt x="1246808" y="2480526"/>
                </a:cubicBezTo>
                <a:cubicBezTo>
                  <a:pt x="1242427" y="2471763"/>
                  <a:pt x="1238045" y="2463000"/>
                  <a:pt x="1233664" y="2452046"/>
                </a:cubicBezTo>
                <a:close/>
                <a:moveTo>
                  <a:pt x="1259953" y="2509005"/>
                </a:moveTo>
                <a:cubicBezTo>
                  <a:pt x="1257762" y="2504624"/>
                  <a:pt x="1253380" y="2498052"/>
                  <a:pt x="1251190" y="2493670"/>
                </a:cubicBezTo>
                <a:cubicBezTo>
                  <a:pt x="1284051" y="2465190"/>
                  <a:pt x="1319103" y="2432329"/>
                  <a:pt x="1351964" y="2399468"/>
                </a:cubicBezTo>
                <a:cubicBezTo>
                  <a:pt x="1323484" y="2436711"/>
                  <a:pt x="1292814" y="2473953"/>
                  <a:pt x="1259953" y="2509005"/>
                </a:cubicBezTo>
                <a:close/>
                <a:moveTo>
                  <a:pt x="1268716" y="2522150"/>
                </a:moveTo>
                <a:cubicBezTo>
                  <a:pt x="1314721" y="2476144"/>
                  <a:pt x="1354155" y="2425757"/>
                  <a:pt x="1395779" y="2377560"/>
                </a:cubicBezTo>
                <a:cubicBezTo>
                  <a:pt x="1441785" y="2324982"/>
                  <a:pt x="1492172" y="2278977"/>
                  <a:pt x="1542559" y="2232971"/>
                </a:cubicBezTo>
                <a:cubicBezTo>
                  <a:pt x="1544750" y="2230780"/>
                  <a:pt x="1544750" y="2228589"/>
                  <a:pt x="1544750" y="2226399"/>
                </a:cubicBezTo>
                <a:cubicBezTo>
                  <a:pt x="1549132" y="2224208"/>
                  <a:pt x="1553513" y="2224208"/>
                  <a:pt x="1557895" y="2222017"/>
                </a:cubicBezTo>
                <a:cubicBezTo>
                  <a:pt x="1457120" y="2311838"/>
                  <a:pt x="1349773" y="2419185"/>
                  <a:pt x="1286242" y="2537485"/>
                </a:cubicBezTo>
                <a:cubicBezTo>
                  <a:pt x="1279669" y="2533104"/>
                  <a:pt x="1275288" y="2528722"/>
                  <a:pt x="1268716" y="2522150"/>
                </a:cubicBezTo>
                <a:close/>
                <a:moveTo>
                  <a:pt x="1334438" y="2559393"/>
                </a:moveTo>
                <a:cubicBezTo>
                  <a:pt x="1356346" y="2535294"/>
                  <a:pt x="1376062" y="2513387"/>
                  <a:pt x="1397970" y="2489289"/>
                </a:cubicBezTo>
                <a:cubicBezTo>
                  <a:pt x="1380444" y="2522150"/>
                  <a:pt x="1358536" y="2552820"/>
                  <a:pt x="1334438" y="2559393"/>
                </a:cubicBezTo>
                <a:close/>
                <a:moveTo>
                  <a:pt x="1316912" y="2559393"/>
                </a:moveTo>
                <a:cubicBezTo>
                  <a:pt x="1310340" y="2557202"/>
                  <a:pt x="1301577" y="2555011"/>
                  <a:pt x="1292814" y="2548439"/>
                </a:cubicBezTo>
                <a:cubicBezTo>
                  <a:pt x="1382635" y="2427948"/>
                  <a:pt x="1498744" y="2331555"/>
                  <a:pt x="1592947" y="2215445"/>
                </a:cubicBezTo>
                <a:cubicBezTo>
                  <a:pt x="1595137" y="2213254"/>
                  <a:pt x="1595137" y="2213254"/>
                  <a:pt x="1595137" y="2211063"/>
                </a:cubicBezTo>
                <a:cubicBezTo>
                  <a:pt x="1608282" y="2206682"/>
                  <a:pt x="1621426" y="2200110"/>
                  <a:pt x="1632380" y="2195728"/>
                </a:cubicBezTo>
                <a:cubicBezTo>
                  <a:pt x="1623617" y="2204491"/>
                  <a:pt x="1614854" y="2213254"/>
                  <a:pt x="1606091" y="2224208"/>
                </a:cubicBezTo>
                <a:cubicBezTo>
                  <a:pt x="1507507" y="2329364"/>
                  <a:pt x="1411114" y="2441092"/>
                  <a:pt x="1316912" y="2559393"/>
                </a:cubicBezTo>
                <a:close/>
                <a:moveTo>
                  <a:pt x="1546941" y="2353462"/>
                </a:moveTo>
                <a:cubicBezTo>
                  <a:pt x="1538178" y="2351271"/>
                  <a:pt x="1529415" y="2351271"/>
                  <a:pt x="1520652" y="2353462"/>
                </a:cubicBezTo>
                <a:cubicBezTo>
                  <a:pt x="1546941" y="2324982"/>
                  <a:pt x="1573230" y="2294312"/>
                  <a:pt x="1601710" y="2265832"/>
                </a:cubicBezTo>
                <a:cubicBezTo>
                  <a:pt x="1632380" y="2232971"/>
                  <a:pt x="1658669" y="2200110"/>
                  <a:pt x="1687149" y="2167248"/>
                </a:cubicBezTo>
                <a:cubicBezTo>
                  <a:pt x="1687149" y="2167248"/>
                  <a:pt x="1687149" y="2167248"/>
                  <a:pt x="1689340" y="2167248"/>
                </a:cubicBezTo>
                <a:cubicBezTo>
                  <a:pt x="1693721" y="2165058"/>
                  <a:pt x="1695912" y="2160676"/>
                  <a:pt x="1698103" y="2156295"/>
                </a:cubicBezTo>
                <a:cubicBezTo>
                  <a:pt x="1746299" y="2099335"/>
                  <a:pt x="1794496" y="2042375"/>
                  <a:pt x="1844883" y="1987607"/>
                </a:cubicBezTo>
                <a:cubicBezTo>
                  <a:pt x="1849264" y="1996370"/>
                  <a:pt x="1855837" y="2005133"/>
                  <a:pt x="1862409" y="2011705"/>
                </a:cubicBezTo>
                <a:cubicBezTo>
                  <a:pt x="1768207" y="2132196"/>
                  <a:pt x="1678386" y="2257069"/>
                  <a:pt x="1551322" y="2346890"/>
                </a:cubicBezTo>
                <a:cubicBezTo>
                  <a:pt x="1546941" y="2349081"/>
                  <a:pt x="1546941" y="2351271"/>
                  <a:pt x="1546941" y="2353462"/>
                </a:cubicBezTo>
                <a:close/>
                <a:moveTo>
                  <a:pt x="1560085" y="2357844"/>
                </a:moveTo>
                <a:cubicBezTo>
                  <a:pt x="1689340" y="2274595"/>
                  <a:pt x="1781351" y="2147532"/>
                  <a:pt x="1873363" y="2027040"/>
                </a:cubicBezTo>
                <a:cubicBezTo>
                  <a:pt x="1873363" y="2027040"/>
                  <a:pt x="1873363" y="2027040"/>
                  <a:pt x="1873363" y="2027040"/>
                </a:cubicBezTo>
                <a:cubicBezTo>
                  <a:pt x="1877744" y="2031422"/>
                  <a:pt x="1882126" y="2033613"/>
                  <a:pt x="1886507" y="2033613"/>
                </a:cubicBezTo>
                <a:cubicBezTo>
                  <a:pt x="1858027" y="2066474"/>
                  <a:pt x="1831738" y="2099335"/>
                  <a:pt x="1803259" y="2132196"/>
                </a:cubicBezTo>
                <a:cubicBezTo>
                  <a:pt x="1733155" y="2211063"/>
                  <a:pt x="1658669" y="2283358"/>
                  <a:pt x="1595137" y="2366607"/>
                </a:cubicBezTo>
                <a:cubicBezTo>
                  <a:pt x="1590756" y="2370988"/>
                  <a:pt x="1599519" y="2375370"/>
                  <a:pt x="1601710" y="2373179"/>
                </a:cubicBezTo>
                <a:cubicBezTo>
                  <a:pt x="1722201" y="2235162"/>
                  <a:pt x="1847074" y="2103717"/>
                  <a:pt x="1971946" y="1972271"/>
                </a:cubicBezTo>
                <a:cubicBezTo>
                  <a:pt x="2013571" y="1935029"/>
                  <a:pt x="2055195" y="1891214"/>
                  <a:pt x="2090247" y="1845208"/>
                </a:cubicBezTo>
                <a:cubicBezTo>
                  <a:pt x="2223883" y="1702809"/>
                  <a:pt x="2355328" y="1558220"/>
                  <a:pt x="2478010" y="1404867"/>
                </a:cubicBezTo>
                <a:cubicBezTo>
                  <a:pt x="2482391" y="1409249"/>
                  <a:pt x="2488963" y="1411439"/>
                  <a:pt x="2493345" y="1415821"/>
                </a:cubicBezTo>
                <a:cubicBezTo>
                  <a:pt x="2342183" y="1575746"/>
                  <a:pt x="2199785" y="1744433"/>
                  <a:pt x="2046432" y="1904358"/>
                </a:cubicBezTo>
                <a:cubicBezTo>
                  <a:pt x="1963183" y="1989798"/>
                  <a:pt x="1884316" y="2079618"/>
                  <a:pt x="1803259" y="2167248"/>
                </a:cubicBezTo>
                <a:cubicBezTo>
                  <a:pt x="1735345" y="2239543"/>
                  <a:pt x="1663051" y="2303075"/>
                  <a:pt x="1617045" y="2392896"/>
                </a:cubicBezTo>
                <a:cubicBezTo>
                  <a:pt x="1597328" y="2377560"/>
                  <a:pt x="1579802" y="2364416"/>
                  <a:pt x="1560085" y="2357844"/>
                </a:cubicBezTo>
                <a:close/>
                <a:moveTo>
                  <a:pt x="1647715" y="2421375"/>
                </a:moveTo>
                <a:cubicBezTo>
                  <a:pt x="1641143" y="2414803"/>
                  <a:pt x="1634571" y="2410422"/>
                  <a:pt x="1627999" y="2403849"/>
                </a:cubicBezTo>
                <a:cubicBezTo>
                  <a:pt x="1627999" y="2403849"/>
                  <a:pt x="1630189" y="2401659"/>
                  <a:pt x="1630189" y="2401659"/>
                </a:cubicBezTo>
                <a:cubicBezTo>
                  <a:pt x="1676195" y="2324982"/>
                  <a:pt x="1739727" y="2263641"/>
                  <a:pt x="1801068" y="2200110"/>
                </a:cubicBezTo>
                <a:cubicBezTo>
                  <a:pt x="1741918" y="2268023"/>
                  <a:pt x="1689340" y="2340318"/>
                  <a:pt x="1647715" y="2421375"/>
                </a:cubicBezTo>
                <a:cubicBezTo>
                  <a:pt x="1647715" y="2419185"/>
                  <a:pt x="1647715" y="2421375"/>
                  <a:pt x="1647715" y="2421375"/>
                </a:cubicBezTo>
                <a:close/>
                <a:moveTo>
                  <a:pt x="1768207" y="2482716"/>
                </a:moveTo>
                <a:cubicBezTo>
                  <a:pt x="1759444" y="2484907"/>
                  <a:pt x="1750681" y="2484907"/>
                  <a:pt x="1744108" y="2482716"/>
                </a:cubicBezTo>
                <a:cubicBezTo>
                  <a:pt x="1761634" y="2463000"/>
                  <a:pt x="1779160" y="2443283"/>
                  <a:pt x="1798877" y="2425757"/>
                </a:cubicBezTo>
                <a:cubicBezTo>
                  <a:pt x="1814212" y="2412612"/>
                  <a:pt x="1829548" y="2399468"/>
                  <a:pt x="1842692" y="2384133"/>
                </a:cubicBezTo>
                <a:cubicBezTo>
                  <a:pt x="1838311" y="2432329"/>
                  <a:pt x="1820785" y="2476144"/>
                  <a:pt x="1768207" y="2482716"/>
                </a:cubicBezTo>
                <a:close/>
                <a:moveTo>
                  <a:pt x="1715629" y="2460809"/>
                </a:moveTo>
                <a:cubicBezTo>
                  <a:pt x="1717819" y="2465190"/>
                  <a:pt x="1722201" y="2460809"/>
                  <a:pt x="1724392" y="2458618"/>
                </a:cubicBezTo>
                <a:cubicBezTo>
                  <a:pt x="1739727" y="2416994"/>
                  <a:pt x="1787923" y="2375370"/>
                  <a:pt x="1816403" y="2342508"/>
                </a:cubicBezTo>
                <a:cubicBezTo>
                  <a:pt x="1827357" y="2329364"/>
                  <a:pt x="1840501" y="2316219"/>
                  <a:pt x="1851455" y="2303075"/>
                </a:cubicBezTo>
                <a:cubicBezTo>
                  <a:pt x="1849264" y="2318410"/>
                  <a:pt x="1847074" y="2338127"/>
                  <a:pt x="1847074" y="2355653"/>
                </a:cubicBezTo>
                <a:cubicBezTo>
                  <a:pt x="1825166" y="2373179"/>
                  <a:pt x="1807640" y="2395086"/>
                  <a:pt x="1787923" y="2414803"/>
                </a:cubicBezTo>
                <a:cubicBezTo>
                  <a:pt x="1768207" y="2434520"/>
                  <a:pt x="1750681" y="2456427"/>
                  <a:pt x="1733155" y="2480526"/>
                </a:cubicBezTo>
                <a:cubicBezTo>
                  <a:pt x="1715629" y="2476144"/>
                  <a:pt x="1698103" y="2465190"/>
                  <a:pt x="1682767" y="2452046"/>
                </a:cubicBezTo>
                <a:cubicBezTo>
                  <a:pt x="1733155" y="2368797"/>
                  <a:pt x="1798877" y="2300884"/>
                  <a:pt x="1866790" y="2230780"/>
                </a:cubicBezTo>
                <a:cubicBezTo>
                  <a:pt x="1945657" y="2151913"/>
                  <a:pt x="2015761" y="2064283"/>
                  <a:pt x="2094628" y="1985416"/>
                </a:cubicBezTo>
                <a:cubicBezTo>
                  <a:pt x="2184449" y="1895595"/>
                  <a:pt x="2272079" y="1801393"/>
                  <a:pt x="2359709" y="1707191"/>
                </a:cubicBezTo>
                <a:cubicBezTo>
                  <a:pt x="2359709" y="1715954"/>
                  <a:pt x="2359709" y="1726908"/>
                  <a:pt x="2359709" y="1737861"/>
                </a:cubicBezTo>
                <a:cubicBezTo>
                  <a:pt x="2188831" y="1862734"/>
                  <a:pt x="2059576" y="2048948"/>
                  <a:pt x="1912796" y="2200110"/>
                </a:cubicBezTo>
                <a:cubicBezTo>
                  <a:pt x="1888698" y="2230780"/>
                  <a:pt x="1678386" y="2416994"/>
                  <a:pt x="1715629" y="2460809"/>
                </a:cubicBezTo>
                <a:close/>
                <a:moveTo>
                  <a:pt x="2037669" y="2268023"/>
                </a:moveTo>
                <a:cubicBezTo>
                  <a:pt x="2035478" y="2268023"/>
                  <a:pt x="2035478" y="2268023"/>
                  <a:pt x="2033287" y="2268023"/>
                </a:cubicBezTo>
                <a:cubicBezTo>
                  <a:pt x="2022334" y="2263641"/>
                  <a:pt x="2013571" y="2259260"/>
                  <a:pt x="2006998" y="2254878"/>
                </a:cubicBezTo>
                <a:cubicBezTo>
                  <a:pt x="2061767" y="2208873"/>
                  <a:pt x="2112155" y="2154104"/>
                  <a:pt x="2158160" y="2097144"/>
                </a:cubicBezTo>
                <a:cubicBezTo>
                  <a:pt x="2158160" y="2105907"/>
                  <a:pt x="2160351" y="2116861"/>
                  <a:pt x="2160351" y="2127815"/>
                </a:cubicBezTo>
                <a:cubicBezTo>
                  <a:pt x="2160351" y="2134387"/>
                  <a:pt x="2162542" y="2138769"/>
                  <a:pt x="2162542" y="2145341"/>
                </a:cubicBezTo>
                <a:cubicBezTo>
                  <a:pt x="2160351" y="2140959"/>
                  <a:pt x="2153779" y="2140959"/>
                  <a:pt x="2151588" y="2145341"/>
                </a:cubicBezTo>
                <a:cubicBezTo>
                  <a:pt x="2116536" y="2186965"/>
                  <a:pt x="2081484" y="2230780"/>
                  <a:pt x="2042050" y="2270214"/>
                </a:cubicBezTo>
                <a:cubicBezTo>
                  <a:pt x="2042050" y="2270214"/>
                  <a:pt x="2039860" y="2268023"/>
                  <a:pt x="2037669" y="2268023"/>
                </a:cubicBezTo>
                <a:close/>
                <a:moveTo>
                  <a:pt x="2050813" y="2276786"/>
                </a:moveTo>
                <a:cubicBezTo>
                  <a:pt x="2050813" y="2276786"/>
                  <a:pt x="2050813" y="2276786"/>
                  <a:pt x="2050813" y="2276786"/>
                </a:cubicBezTo>
                <a:cubicBezTo>
                  <a:pt x="2090247" y="2239543"/>
                  <a:pt x="2123108" y="2193537"/>
                  <a:pt x="2164732" y="2158485"/>
                </a:cubicBezTo>
                <a:cubicBezTo>
                  <a:pt x="2164732" y="2158485"/>
                  <a:pt x="2166923" y="2156295"/>
                  <a:pt x="2166923" y="2156295"/>
                </a:cubicBezTo>
                <a:cubicBezTo>
                  <a:pt x="2169114" y="2169439"/>
                  <a:pt x="2171305" y="2182584"/>
                  <a:pt x="2173495" y="2197919"/>
                </a:cubicBezTo>
                <a:cubicBezTo>
                  <a:pt x="2151588" y="2208873"/>
                  <a:pt x="2134062" y="2232971"/>
                  <a:pt x="2116536" y="2250497"/>
                </a:cubicBezTo>
                <a:cubicBezTo>
                  <a:pt x="2105582" y="2263641"/>
                  <a:pt x="2092438" y="2276786"/>
                  <a:pt x="2083675" y="2289930"/>
                </a:cubicBezTo>
                <a:cubicBezTo>
                  <a:pt x="2072721" y="2285549"/>
                  <a:pt x="2061767" y="2281167"/>
                  <a:pt x="2050813" y="2276786"/>
                </a:cubicBezTo>
                <a:close/>
                <a:moveTo>
                  <a:pt x="2096819" y="2294312"/>
                </a:moveTo>
                <a:cubicBezTo>
                  <a:pt x="2107773" y="2283358"/>
                  <a:pt x="2116536" y="2272404"/>
                  <a:pt x="2127490" y="2261451"/>
                </a:cubicBezTo>
                <a:cubicBezTo>
                  <a:pt x="2140634" y="2248306"/>
                  <a:pt x="2160351" y="2235162"/>
                  <a:pt x="2175686" y="2219826"/>
                </a:cubicBezTo>
                <a:cubicBezTo>
                  <a:pt x="2175686" y="2222017"/>
                  <a:pt x="2175686" y="2224208"/>
                  <a:pt x="2175686" y="2226399"/>
                </a:cubicBezTo>
                <a:cubicBezTo>
                  <a:pt x="2175686" y="2226399"/>
                  <a:pt x="2175686" y="2226399"/>
                  <a:pt x="2173495" y="2226399"/>
                </a:cubicBezTo>
                <a:cubicBezTo>
                  <a:pt x="2160351" y="2232971"/>
                  <a:pt x="2151588" y="2246115"/>
                  <a:pt x="2142825" y="2257069"/>
                </a:cubicBezTo>
                <a:cubicBezTo>
                  <a:pt x="2134062" y="2268023"/>
                  <a:pt x="2123108" y="2281167"/>
                  <a:pt x="2116536" y="2294312"/>
                </a:cubicBezTo>
                <a:cubicBezTo>
                  <a:pt x="2116536" y="2296503"/>
                  <a:pt x="2116536" y="2296503"/>
                  <a:pt x="2116536" y="2296503"/>
                </a:cubicBezTo>
                <a:cubicBezTo>
                  <a:pt x="2112155" y="2296503"/>
                  <a:pt x="2103392" y="2294312"/>
                  <a:pt x="2096819" y="2294312"/>
                </a:cubicBezTo>
                <a:close/>
                <a:moveTo>
                  <a:pt x="2131871" y="2298693"/>
                </a:moveTo>
                <a:cubicBezTo>
                  <a:pt x="2140634" y="2289930"/>
                  <a:pt x="2149397" y="2278977"/>
                  <a:pt x="2155970" y="2270214"/>
                </a:cubicBezTo>
                <a:cubicBezTo>
                  <a:pt x="2162542" y="2263641"/>
                  <a:pt x="2171305" y="2254878"/>
                  <a:pt x="2177877" y="2248306"/>
                </a:cubicBezTo>
                <a:cubicBezTo>
                  <a:pt x="2177877" y="2283358"/>
                  <a:pt x="2158160" y="2296503"/>
                  <a:pt x="2131871" y="2298693"/>
                </a:cubicBezTo>
                <a:close/>
                <a:moveTo>
                  <a:pt x="2392570" y="1963508"/>
                </a:moveTo>
                <a:cubicBezTo>
                  <a:pt x="2405715" y="1950364"/>
                  <a:pt x="2416669" y="1939410"/>
                  <a:pt x="2429813" y="1926266"/>
                </a:cubicBezTo>
                <a:cubicBezTo>
                  <a:pt x="2440767" y="1917503"/>
                  <a:pt x="2451721" y="1908740"/>
                  <a:pt x="2462675" y="1899977"/>
                </a:cubicBezTo>
                <a:cubicBezTo>
                  <a:pt x="2462675" y="1932838"/>
                  <a:pt x="2434195" y="1954745"/>
                  <a:pt x="2392570" y="1963508"/>
                </a:cubicBezTo>
                <a:close/>
                <a:moveTo>
                  <a:pt x="2414478" y="1827682"/>
                </a:moveTo>
                <a:cubicBezTo>
                  <a:pt x="2416669" y="1825491"/>
                  <a:pt x="2416669" y="1825491"/>
                  <a:pt x="2416669" y="1823300"/>
                </a:cubicBezTo>
                <a:cubicBezTo>
                  <a:pt x="2416669" y="1823300"/>
                  <a:pt x="2418860" y="1825491"/>
                  <a:pt x="2418860" y="1825491"/>
                </a:cubicBezTo>
                <a:cubicBezTo>
                  <a:pt x="2440767" y="1845208"/>
                  <a:pt x="2453912" y="1862734"/>
                  <a:pt x="2460484" y="1880260"/>
                </a:cubicBezTo>
                <a:cubicBezTo>
                  <a:pt x="2447339" y="1889023"/>
                  <a:pt x="2434195" y="1899977"/>
                  <a:pt x="2423241" y="1910930"/>
                </a:cubicBezTo>
                <a:cubicBezTo>
                  <a:pt x="2405715" y="1926266"/>
                  <a:pt x="2390380" y="1945983"/>
                  <a:pt x="2372854" y="1963508"/>
                </a:cubicBezTo>
                <a:cubicBezTo>
                  <a:pt x="2370663" y="1965699"/>
                  <a:pt x="2370663" y="1965699"/>
                  <a:pt x="2370663" y="1967890"/>
                </a:cubicBezTo>
                <a:cubicBezTo>
                  <a:pt x="2368472" y="1967890"/>
                  <a:pt x="2368472" y="1967890"/>
                  <a:pt x="2366282" y="1967890"/>
                </a:cubicBezTo>
                <a:cubicBezTo>
                  <a:pt x="2355328" y="1967890"/>
                  <a:pt x="2344374" y="1970081"/>
                  <a:pt x="2333420" y="1970081"/>
                </a:cubicBezTo>
                <a:cubicBezTo>
                  <a:pt x="2370663" y="1939410"/>
                  <a:pt x="2405715" y="1904358"/>
                  <a:pt x="2442958" y="1871497"/>
                </a:cubicBezTo>
                <a:cubicBezTo>
                  <a:pt x="2449530" y="1864925"/>
                  <a:pt x="2440767" y="1853971"/>
                  <a:pt x="2434195" y="1858353"/>
                </a:cubicBezTo>
                <a:cubicBezTo>
                  <a:pt x="2407906" y="1878069"/>
                  <a:pt x="2383807" y="1899977"/>
                  <a:pt x="2361900" y="1924075"/>
                </a:cubicBezTo>
                <a:cubicBezTo>
                  <a:pt x="2346565" y="1939410"/>
                  <a:pt x="2331230" y="1954745"/>
                  <a:pt x="2315894" y="1970081"/>
                </a:cubicBezTo>
                <a:cubicBezTo>
                  <a:pt x="2293987" y="1972271"/>
                  <a:pt x="2274270" y="1974462"/>
                  <a:pt x="2256744" y="1978844"/>
                </a:cubicBezTo>
                <a:cubicBezTo>
                  <a:pt x="2311513" y="1930647"/>
                  <a:pt x="2361900" y="1878069"/>
                  <a:pt x="2414478" y="1827682"/>
                </a:cubicBezTo>
                <a:close/>
                <a:moveTo>
                  <a:pt x="2407906" y="1814538"/>
                </a:moveTo>
                <a:cubicBezTo>
                  <a:pt x="2405715" y="1814538"/>
                  <a:pt x="2405715" y="1814538"/>
                  <a:pt x="2403524" y="1816728"/>
                </a:cubicBezTo>
                <a:cubicBezTo>
                  <a:pt x="2346565" y="1867115"/>
                  <a:pt x="2296177" y="1924075"/>
                  <a:pt x="2245790" y="1978844"/>
                </a:cubicBezTo>
                <a:cubicBezTo>
                  <a:pt x="2243600" y="1981035"/>
                  <a:pt x="2243600" y="1981035"/>
                  <a:pt x="2245790" y="1983225"/>
                </a:cubicBezTo>
                <a:cubicBezTo>
                  <a:pt x="2201975" y="1994179"/>
                  <a:pt x="2169114" y="2018277"/>
                  <a:pt x="2160351" y="2066474"/>
                </a:cubicBezTo>
                <a:cubicBezTo>
                  <a:pt x="2107773" y="2130006"/>
                  <a:pt x="2053004" y="2189156"/>
                  <a:pt x="1998235" y="2250497"/>
                </a:cubicBezTo>
                <a:cubicBezTo>
                  <a:pt x="1974137" y="2239543"/>
                  <a:pt x="1941276" y="2232971"/>
                  <a:pt x="1912796" y="2239543"/>
                </a:cubicBezTo>
                <a:cubicBezTo>
                  <a:pt x="1932513" y="2219826"/>
                  <a:pt x="1952230" y="2197919"/>
                  <a:pt x="1971946" y="2178202"/>
                </a:cubicBezTo>
                <a:cubicBezTo>
                  <a:pt x="2105582" y="2042375"/>
                  <a:pt x="2217310" y="1882451"/>
                  <a:pt x="2366282" y="1761959"/>
                </a:cubicBezTo>
                <a:cubicBezTo>
                  <a:pt x="2368472" y="1766341"/>
                  <a:pt x="2370663" y="1772913"/>
                  <a:pt x="2375045" y="1777295"/>
                </a:cubicBezTo>
                <a:cubicBezTo>
                  <a:pt x="2219501" y="1899977"/>
                  <a:pt x="2094628" y="2075237"/>
                  <a:pt x="1960993" y="2222017"/>
                </a:cubicBezTo>
                <a:cubicBezTo>
                  <a:pt x="1954420" y="2228589"/>
                  <a:pt x="1963183" y="2237352"/>
                  <a:pt x="1969756" y="2230780"/>
                </a:cubicBezTo>
                <a:cubicBezTo>
                  <a:pt x="2109964" y="2090572"/>
                  <a:pt x="2256744" y="1941601"/>
                  <a:pt x="2383807" y="1788248"/>
                </a:cubicBezTo>
                <a:cubicBezTo>
                  <a:pt x="2388189" y="1799202"/>
                  <a:pt x="2399143" y="1807965"/>
                  <a:pt x="2407906" y="1814538"/>
                </a:cubicBezTo>
                <a:close/>
                <a:moveTo>
                  <a:pt x="2053004" y="1996370"/>
                </a:moveTo>
                <a:cubicBezTo>
                  <a:pt x="1974137" y="2073046"/>
                  <a:pt x="1906224" y="2160676"/>
                  <a:pt x="1829548" y="2239543"/>
                </a:cubicBezTo>
                <a:cubicBezTo>
                  <a:pt x="1770397" y="2303075"/>
                  <a:pt x="1709056" y="2366607"/>
                  <a:pt x="1676195" y="2447664"/>
                </a:cubicBezTo>
                <a:cubicBezTo>
                  <a:pt x="1669623" y="2441092"/>
                  <a:pt x="1660860" y="2434520"/>
                  <a:pt x="1654288" y="2427948"/>
                </a:cubicBezTo>
                <a:cubicBezTo>
                  <a:pt x="1656478" y="2427948"/>
                  <a:pt x="1656478" y="2425757"/>
                  <a:pt x="1658669" y="2425757"/>
                </a:cubicBezTo>
                <a:cubicBezTo>
                  <a:pt x="1772588" y="2241734"/>
                  <a:pt x="1925941" y="2094953"/>
                  <a:pt x="2083675" y="1948173"/>
                </a:cubicBezTo>
                <a:cubicBezTo>
                  <a:pt x="2247981" y="1790439"/>
                  <a:pt x="2396952" y="1617370"/>
                  <a:pt x="2554686" y="1453064"/>
                </a:cubicBezTo>
                <a:cubicBezTo>
                  <a:pt x="2561258" y="1457445"/>
                  <a:pt x="2565640" y="1464017"/>
                  <a:pt x="2570021" y="1470590"/>
                </a:cubicBezTo>
                <a:cubicBezTo>
                  <a:pt x="2388189" y="1634896"/>
                  <a:pt x="2228264" y="1823300"/>
                  <a:pt x="2053004" y="1996370"/>
                </a:cubicBezTo>
                <a:close/>
                <a:moveTo>
                  <a:pt x="2548114" y="1551647"/>
                </a:moveTo>
                <a:cubicBezTo>
                  <a:pt x="2528397" y="1573555"/>
                  <a:pt x="2493345" y="1591081"/>
                  <a:pt x="2464865" y="1604225"/>
                </a:cubicBezTo>
                <a:cubicBezTo>
                  <a:pt x="2502108" y="1566983"/>
                  <a:pt x="2539351" y="1529740"/>
                  <a:pt x="2576593" y="1494688"/>
                </a:cubicBezTo>
                <a:cubicBezTo>
                  <a:pt x="2576593" y="1507832"/>
                  <a:pt x="2567830" y="1527549"/>
                  <a:pt x="2548114" y="1551647"/>
                </a:cubicBezTo>
                <a:close/>
              </a:path>
            </a:pathLst>
          </a:custGeom>
          <a:solidFill>
            <a:srgbClr val="555555">
              <a:alpha val="309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13" name="Google Shape;813;p20"/>
          <p:cNvSpPr txBox="1"/>
          <p:nvPr/>
        </p:nvSpPr>
        <p:spPr bwMode="auto">
          <a:xfrm>
            <a:off x="7687481" y="7363214"/>
            <a:ext cx="30700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Здоровый полноценный сон</a:t>
            </a:r>
            <a:endParaRPr/>
          </a:p>
        </p:txBody>
      </p:sp>
      <p:sp>
        <p:nvSpPr>
          <p:cNvPr id="814" name="Google Shape;814;p20"/>
          <p:cNvSpPr txBox="1"/>
          <p:nvPr/>
        </p:nvSpPr>
        <p:spPr bwMode="auto">
          <a:xfrm>
            <a:off x="14742761" y="2533516"/>
            <a:ext cx="4680126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Рациональное питание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режим питания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разнообразие рациона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исключение легкоусвояемых углеводов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белковые продукты в каждый прием пищи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потребления клетчатки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соблюдение водного режима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отказ от голодания и жестких диет</a:t>
            </a:r>
            <a:endParaRPr/>
          </a:p>
        </p:txBody>
      </p:sp>
      <p:sp>
        <p:nvSpPr>
          <p:cNvPr id="815" name="Google Shape;815;p20"/>
          <p:cNvSpPr txBox="1"/>
          <p:nvPr/>
        </p:nvSpPr>
        <p:spPr bwMode="auto">
          <a:xfrm>
            <a:off x="705590" y="2436273"/>
            <a:ext cx="3623639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Регулярные физические нагрузки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 течение дня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 дополнительная активность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 силовыми нагрузками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2-3 раза в неделю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 animBg="1"/>
      <p:bldP spid="8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верхние углы 1">
            <a:extLst>
              <a:ext uri="{FF2B5EF4-FFF2-40B4-BE49-F238E27FC236}">
                <a16:creationId xmlns:a16="http://schemas.microsoft.com/office/drawing/2014/main" id="{966C79A4-DB30-7A40-0EAB-359A63F0F56D}"/>
              </a:ext>
            </a:extLst>
          </p:cNvPr>
          <p:cNvSpPr/>
          <p:nvPr/>
        </p:nvSpPr>
        <p:spPr bwMode="auto">
          <a:xfrm>
            <a:off x="2225557" y="5332832"/>
            <a:ext cx="6386875" cy="461474"/>
          </a:xfrm>
          <a:prstGeom prst="round2SameRect">
            <a:avLst/>
          </a:prstGeom>
          <a:solidFill>
            <a:srgbClr val="FFF2CD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1" name="Google Shape;821;p21"/>
          <p:cNvSpPr txBox="1"/>
          <p:nvPr/>
        </p:nvSpPr>
        <p:spPr bwMode="auto">
          <a:xfrm>
            <a:off x="751740" y="600531"/>
            <a:ext cx="14939110" cy="222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КАК УЗНАТЬ, ЕСТЬ ЛИ У МЕНЯ 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ОЖИРЕНИЕ/ИЗБЫТОЧНАЯ МАССА ТЕЛА 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(ВЕС)?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endParaRPr sz="4800" b="1" i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22" name="Google Shape;822;p21"/>
          <p:cNvSpPr/>
          <p:nvPr/>
        </p:nvSpPr>
        <p:spPr bwMode="auto">
          <a:xfrm>
            <a:off x="-7711" y="11637"/>
            <a:ext cx="1961197" cy="4451984"/>
          </a:xfrm>
          <a:custGeom>
            <a:avLst/>
            <a:gdLst/>
            <a:ahLst/>
            <a:cxnLst/>
            <a:rect l="l" t="t" r="r" b="b"/>
            <a:pathLst>
              <a:path w="1961197" h="4451984" extrusionOk="0">
                <a:moveTo>
                  <a:pt x="508635" y="3377565"/>
                </a:moveTo>
                <a:cubicBezTo>
                  <a:pt x="550545" y="2970848"/>
                  <a:pt x="155258" y="1553528"/>
                  <a:pt x="161925" y="1176338"/>
                </a:cubicBezTo>
                <a:cubicBezTo>
                  <a:pt x="164783" y="996315"/>
                  <a:pt x="273368" y="842010"/>
                  <a:pt x="373380" y="769620"/>
                </a:cubicBezTo>
                <a:cubicBezTo>
                  <a:pt x="499110" y="679133"/>
                  <a:pt x="653415" y="651510"/>
                  <a:pt x="788670" y="566738"/>
                </a:cubicBezTo>
                <a:cubicBezTo>
                  <a:pt x="942975" y="468630"/>
                  <a:pt x="973455" y="312420"/>
                  <a:pt x="1220153" y="296228"/>
                </a:cubicBezTo>
                <a:cubicBezTo>
                  <a:pt x="1473518" y="279083"/>
                  <a:pt x="1854518" y="77153"/>
                  <a:pt x="1961198" y="2858"/>
                </a:cubicBezTo>
                <a:cubicBezTo>
                  <a:pt x="1961198" y="2858"/>
                  <a:pt x="1895475" y="0"/>
                  <a:pt x="1808798" y="0"/>
                </a:cubicBezTo>
                <a:lnTo>
                  <a:pt x="0" y="0"/>
                </a:lnTo>
                <a:lnTo>
                  <a:pt x="0" y="3558540"/>
                </a:lnTo>
                <a:lnTo>
                  <a:pt x="0" y="4451985"/>
                </a:lnTo>
                <a:cubicBezTo>
                  <a:pt x="34290" y="4440555"/>
                  <a:pt x="456248" y="3880485"/>
                  <a:pt x="508635" y="3377565"/>
                </a:cubicBezTo>
                <a:close/>
              </a:path>
            </a:pathLst>
          </a:custGeom>
          <a:solidFill>
            <a:srgbClr val="FFF2CD">
              <a:alpha val="4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23" name="Google Shape;823;p2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752762" y="2558853"/>
            <a:ext cx="9365994" cy="604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2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518650" y="2561788"/>
            <a:ext cx="9492432" cy="604790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21"/>
          <p:cNvSpPr/>
          <p:nvPr/>
        </p:nvSpPr>
        <p:spPr bwMode="auto">
          <a:xfrm>
            <a:off x="10077865" y="4814721"/>
            <a:ext cx="417730" cy="1627354"/>
          </a:xfrm>
          <a:custGeom>
            <a:avLst/>
            <a:gdLst/>
            <a:ahLst/>
            <a:cxnLst/>
            <a:rect l="l" t="t" r="r" b="b"/>
            <a:pathLst>
              <a:path w="362100" h="1066306" extrusionOk="0">
                <a:moveTo>
                  <a:pt x="0" y="0"/>
                </a:moveTo>
                <a:lnTo>
                  <a:pt x="362101" y="536452"/>
                </a:lnTo>
                <a:lnTo>
                  <a:pt x="0" y="1066307"/>
                </a:lnTo>
              </a:path>
            </a:pathLst>
          </a:custGeom>
          <a:noFill/>
          <a:ln w="190500" cap="rnd" cmpd="sng">
            <a:solidFill>
              <a:srgbClr val="FFF2C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28" name="Google Shape;828;p21"/>
          <p:cNvSpPr/>
          <p:nvPr/>
        </p:nvSpPr>
        <p:spPr bwMode="auto">
          <a:xfrm>
            <a:off x="1546876" y="2861524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29" name="Google Shape;829;p21"/>
          <p:cNvSpPr/>
          <p:nvPr/>
        </p:nvSpPr>
        <p:spPr bwMode="auto">
          <a:xfrm>
            <a:off x="10432511" y="2861524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30" name="Google Shape;830;p21"/>
          <p:cNvSpPr txBox="1"/>
          <p:nvPr/>
        </p:nvSpPr>
        <p:spPr bwMode="auto">
          <a:xfrm>
            <a:off x="1778474" y="2951726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1</a:t>
            </a:r>
            <a:endParaRPr/>
          </a:p>
        </p:txBody>
      </p:sp>
      <p:sp>
        <p:nvSpPr>
          <p:cNvPr id="831" name="Google Shape;831;p21"/>
          <p:cNvSpPr txBox="1"/>
          <p:nvPr/>
        </p:nvSpPr>
        <p:spPr bwMode="auto">
          <a:xfrm>
            <a:off x="10679083" y="2937541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2</a:t>
            </a:r>
            <a:endParaRPr/>
          </a:p>
        </p:txBody>
      </p:sp>
      <p:sp>
        <p:nvSpPr>
          <p:cNvPr id="832" name="Google Shape;832;p21"/>
          <p:cNvSpPr txBox="1"/>
          <p:nvPr/>
        </p:nvSpPr>
        <p:spPr bwMode="auto">
          <a:xfrm>
            <a:off x="2736305" y="2911475"/>
            <a:ext cx="56393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Рассчитать индекс массы тела (ИМТ)</a:t>
            </a:r>
            <a:r>
              <a:rPr lang="ru-RU" sz="2800" b="1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280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33" name="Google Shape;833;p21"/>
          <p:cNvSpPr txBox="1"/>
          <p:nvPr/>
        </p:nvSpPr>
        <p:spPr bwMode="auto">
          <a:xfrm>
            <a:off x="11721261" y="3056627"/>
            <a:ext cx="53851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Измерить окружность талии:</a:t>
            </a:r>
            <a:endParaRPr sz="280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34" name="Google Shape;834;p21"/>
          <p:cNvSpPr txBox="1"/>
          <p:nvPr/>
        </p:nvSpPr>
        <p:spPr bwMode="auto">
          <a:xfrm>
            <a:off x="11720749" y="3445848"/>
            <a:ext cx="69765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расположить сантиметровую ленту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середине расстояния между нижним краем ребер и тазовой костью, в конце выдоха</a:t>
            </a:r>
            <a:r>
              <a:rPr lang="ru-RU" sz="24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240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835" name="Google Shape;835;p21"/>
          <p:cNvGrpSpPr/>
          <p:nvPr/>
        </p:nvGrpSpPr>
        <p:grpSpPr bwMode="auto">
          <a:xfrm>
            <a:off x="2785958" y="3799315"/>
            <a:ext cx="5348682" cy="1235139"/>
            <a:chOff x="11112590" y="-1592470"/>
            <a:chExt cx="3010192" cy="1235139"/>
          </a:xfrm>
        </p:grpSpPr>
        <p:sp>
          <p:nvSpPr>
            <p:cNvPr id="836" name="Google Shape;836;p21"/>
            <p:cNvSpPr txBox="1"/>
            <p:nvPr/>
          </p:nvSpPr>
          <p:spPr bwMode="auto">
            <a:xfrm>
              <a:off x="11112590" y="-1184655"/>
              <a:ext cx="26885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2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ИМТ (кг/м</a:t>
              </a:r>
              <a:r>
                <a:rPr lang="ru-RU" sz="3200" baseline="300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2</a:t>
              </a:r>
              <a:r>
                <a:rPr lang="ru-RU" sz="32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) =</a:t>
              </a:r>
              <a:endParaRPr/>
            </a:p>
          </p:txBody>
        </p:sp>
        <p:sp>
          <p:nvSpPr>
            <p:cNvPr id="837" name="Google Shape;837;p21"/>
            <p:cNvSpPr txBox="1"/>
            <p:nvPr/>
          </p:nvSpPr>
          <p:spPr bwMode="auto">
            <a:xfrm>
              <a:off x="12662126" y="-1592470"/>
              <a:ext cx="14606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200">
                  <a:solidFill>
                    <a:srgbClr val="555555"/>
                  </a:solidFill>
                  <a:latin typeface="Calibri"/>
                  <a:ea typeface="Calibri"/>
                  <a:cs typeface="Calibri"/>
                </a:rPr>
                <a:t>Вес (кг)</a:t>
              </a:r>
              <a:endParaRPr/>
            </a:p>
          </p:txBody>
        </p:sp>
        <p:sp>
          <p:nvSpPr>
            <p:cNvPr id="838" name="Google Shape;838;p21"/>
            <p:cNvSpPr txBox="1"/>
            <p:nvPr/>
          </p:nvSpPr>
          <p:spPr bwMode="auto">
            <a:xfrm>
              <a:off x="12671533" y="-942105"/>
              <a:ext cx="9521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200">
                  <a:solidFill>
                    <a:srgbClr val="555555"/>
                  </a:solidFill>
                  <a:latin typeface="Calibri"/>
                  <a:ea typeface="Calibri"/>
                  <a:cs typeface="Calibri"/>
                </a:rPr>
                <a:t>Рост (</a:t>
              </a:r>
              <a:r>
                <a:rPr lang="ru-RU" sz="2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м</a:t>
              </a:r>
              <a:r>
                <a:rPr lang="ru-RU" sz="3200" baseline="300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2</a:t>
              </a:r>
              <a:r>
                <a:rPr lang="ru-RU" sz="32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)</a:t>
              </a:r>
              <a:endParaRPr sz="3200">
                <a:solidFill>
                  <a:srgbClr val="555555"/>
                </a:solidFill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839" name="Google Shape;839;p21"/>
            <p:cNvCxnSpPr>
              <a:cxnSpLocks/>
            </p:cNvCxnSpPr>
            <p:nvPr/>
          </p:nvCxnSpPr>
          <p:spPr bwMode="auto">
            <a:xfrm>
              <a:off x="12719050" y="-999989"/>
              <a:ext cx="86722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40" name="Google Shape;840;p21"/>
          <p:cNvSpPr txBox="1"/>
          <p:nvPr/>
        </p:nvSpPr>
        <p:spPr bwMode="auto">
          <a:xfrm>
            <a:off x="811550" y="10659199"/>
            <a:ext cx="1093797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1. Российское кардиологическое общество. Кардиоваскулярная профилактика 2022. Российские национальные рекомендации [Электронный ресурс] Дата обращения: 20.04.2023  URL: https://scardio.ru/content/Guidelines/Kardiovascular_profilaktika_2022.pdf.</a:t>
            </a:r>
            <a:endParaRPr sz="1000" dirty="0">
              <a:solidFill>
                <a:srgbClr val="555555"/>
              </a:solidFill>
              <a:latin typeface="+mn-lt"/>
              <a:ea typeface="Calibri"/>
              <a:cs typeface="Calibri"/>
            </a:endParaRPr>
          </a:p>
        </p:txBody>
      </p:sp>
      <p:graphicFrame>
        <p:nvGraphicFramePr>
          <p:cNvPr id="841" name="Google Shape;841;p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038926"/>
              </p:ext>
            </p:extLst>
          </p:nvPr>
        </p:nvGraphicFramePr>
        <p:xfrm>
          <a:off x="2225557" y="5320554"/>
          <a:ext cx="6386875" cy="2884560"/>
        </p:xfrm>
        <a:graphic>
          <a:graphicData uri="http://schemas.openxmlformats.org/drawingml/2006/table">
            <a:tbl>
              <a:tblPr firstRow="1" bandRow="1">
                <a:tableStyleId>{F7EA3D69-ADB6-49C8-8289-5B19F9F2D352}</a:tableStyleId>
              </a:tblPr>
              <a:tblGrid>
                <a:gridCol w="370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52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b="1" u="none" strike="noStrike" cap="none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Типы массы тела</a:t>
                      </a:r>
                      <a:endParaRPr sz="3600" u="none" strike="noStrike" cap="none" dirty="0">
                        <a:solidFill>
                          <a:srgbClr val="D54F4E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b="1" u="none" strike="noStrike" cap="none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ИМТ (кг/м</a:t>
                      </a:r>
                      <a:r>
                        <a:rPr lang="ru-RU" sz="2400" b="1" u="none" strike="noStrike" cap="none" baseline="30000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2</a:t>
                      </a:r>
                      <a:r>
                        <a:rPr lang="ru-RU" sz="2400" b="1" u="none" strike="noStrike" cap="none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)</a:t>
                      </a:r>
                      <a:endParaRPr sz="3600" u="none" strike="noStrike" cap="none" dirty="0">
                        <a:solidFill>
                          <a:srgbClr val="D54F4E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2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Нормальная масса тела</a:t>
                      </a:r>
                      <a:endParaRPr sz="36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18,5–24,9</a:t>
                      </a:r>
                      <a:endParaRPr sz="24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52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Избыточная масса тела</a:t>
                      </a:r>
                      <a:endParaRPr sz="36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25,0–29,9</a:t>
                      </a:r>
                      <a:endParaRPr sz="24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52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Ожирение I степени</a:t>
                      </a:r>
                      <a:endParaRPr sz="36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30,0–34,9</a:t>
                      </a:r>
                      <a:endParaRPr sz="24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5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55555"/>
                        </a:buClr>
                        <a:buSzPts val="2400"/>
                        <a:buFont typeface="Arial"/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Ожирение II степени</a:t>
                      </a:r>
                      <a:endParaRPr sz="36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35,0–39,9</a:t>
                      </a:r>
                      <a:endParaRPr sz="24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5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55555"/>
                        </a:buClr>
                        <a:buSzPts val="2400"/>
                        <a:buFont typeface="Arial"/>
                        <a:buNone/>
                        <a:defRPr/>
                      </a:pPr>
                      <a:r>
                        <a:rPr lang="ru-RU" sz="2400" u="none" strike="noStrike" cap="none" dirty="0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Ожирение III степени</a:t>
                      </a:r>
                      <a:endParaRPr sz="3600" u="none" strike="noStrike" cap="none" dirty="0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 dirty="0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40 и более</a:t>
                      </a:r>
                      <a:endParaRPr sz="3600" u="none" strike="noStrike" cap="none" dirty="0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42" name="Google Shape;842;p2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4811220" y="4879770"/>
            <a:ext cx="943454" cy="274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2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6746914" y="4816475"/>
            <a:ext cx="926454" cy="2702867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21"/>
          <p:cNvSpPr txBox="1"/>
          <p:nvPr/>
        </p:nvSpPr>
        <p:spPr bwMode="auto">
          <a:xfrm>
            <a:off x="16331123" y="7594248"/>
            <a:ext cx="17524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˃80 см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(женщины)</a:t>
            </a:r>
            <a:endParaRPr/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45" name="Google Shape;845;p21"/>
          <p:cNvSpPr txBox="1"/>
          <p:nvPr/>
        </p:nvSpPr>
        <p:spPr bwMode="auto">
          <a:xfrm>
            <a:off x="14470989" y="7593696"/>
            <a:ext cx="16869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˃94 см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(мужчины)</a:t>
            </a:r>
            <a:endParaRPr/>
          </a:p>
        </p:txBody>
      </p:sp>
      <p:sp>
        <p:nvSpPr>
          <p:cNvPr id="846" name="Google Shape;846;p21"/>
          <p:cNvSpPr txBox="1"/>
          <p:nvPr/>
        </p:nvSpPr>
        <p:spPr bwMode="auto">
          <a:xfrm>
            <a:off x="11749521" y="5576123"/>
            <a:ext cx="266957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Абдоминальное</a:t>
            </a:r>
            <a:b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ожирение:</a:t>
            </a:r>
            <a:endParaRPr sz="2400">
              <a:solidFill>
                <a:srgbClr val="D54F4E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47" name="Google Shape;847;p21"/>
          <p:cNvSpPr/>
          <p:nvPr/>
        </p:nvSpPr>
        <p:spPr bwMode="auto">
          <a:xfrm>
            <a:off x="1406774" y="8909165"/>
            <a:ext cx="17604308" cy="1205627"/>
          </a:xfrm>
          <a:prstGeom prst="roundRect">
            <a:avLst>
              <a:gd name="adj" fmla="val 26066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48" name="Google Shape;848;p21"/>
          <p:cNvSpPr txBox="1"/>
          <p:nvPr/>
        </p:nvSpPr>
        <p:spPr bwMode="auto">
          <a:xfrm>
            <a:off x="2401217" y="9039197"/>
            <a:ext cx="1591136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ИМТ в норме, но окружность талии повышена — это тоже разновидность ожирения (абдоминальное ожирение)</a:t>
            </a:r>
            <a:r>
              <a:rPr lang="ru-RU" sz="2800" b="1" baseline="30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2800" b="1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 b="1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2" name="Google Shape;852;p21"/>
          <p:cNvSpPr/>
          <p:nvPr/>
        </p:nvSpPr>
        <p:spPr bwMode="auto">
          <a:xfrm>
            <a:off x="811550" y="8911086"/>
            <a:ext cx="1228721" cy="12287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53" name="Google Shape;853;p21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93018" y="9104288"/>
            <a:ext cx="712975" cy="80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1"/>
          <p:cNvPicPr/>
          <p:nvPr/>
        </p:nvPicPr>
        <p:blipFill>
          <a:blip r:embed="rId7">
            <a:alphaModFix/>
          </a:blip>
          <a:stretch/>
        </p:blipFill>
        <p:spPr bwMode="auto">
          <a:xfrm flipH="1">
            <a:off x="15341171" y="-635034"/>
            <a:ext cx="5625421" cy="5177829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21"/>
          <p:cNvSpPr txBox="1"/>
          <p:nvPr/>
        </p:nvSpPr>
        <p:spPr bwMode="auto">
          <a:xfrm>
            <a:off x="16444319" y="1057806"/>
            <a:ext cx="341912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D54F4E"/>
                </a:solidFill>
                <a:latin typeface="Arial"/>
                <a:ea typeface="Arial"/>
                <a:cs typeface="Arial"/>
              </a:rPr>
              <a:t>А вы знаете окружность </a:t>
            </a:r>
            <a:br>
              <a:rPr lang="ru-RU" sz="240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своей талии?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1" name="Google Shape;861;p22"/>
          <p:cNvSpPr txBox="1"/>
          <p:nvPr/>
        </p:nvSpPr>
        <p:spPr bwMode="auto">
          <a:xfrm>
            <a:off x="751740" y="600531"/>
            <a:ext cx="14939110" cy="222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У ВАС 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ИЗБЫТОЧНАЯ МАССА ТЕЛА (ВЕС) </a:t>
            </a:r>
            <a:b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ИЛИ ОЖИРЕНИЕ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endParaRPr sz="4800" b="1" i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3" name="Google Shape;863;p22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1. Российское кардиологическое общество. Кардиоваскулярная профилактика 2022. Российские национальные рекомендации [Электронный ресурс] Дата обращения: 20.04.2023 </a:t>
            </a:r>
            <a:endParaRPr sz="1000" dirty="0">
              <a:solidFill>
                <a:srgbClr val="555555"/>
              </a:solidFill>
              <a:latin typeface="+mn-lt"/>
              <a:ea typeface="Calibri"/>
              <a:cs typeface="Calibri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URL: https://scardio.ru/content/Guidelines/Kardiovascular_profilaktika_2022.pdf. 2 Рубрикатор клинических рекомендаций МЗ РФ, Клинические рекомендации «Ожирение» 2020  [Электронный ресурс] Дата обращения: 20.04.2023 URL: https://cr.minzdrav.gov.ru/schema/28_2#doc_b</a:t>
            </a:r>
            <a:endParaRPr sz="1000" dirty="0">
              <a:solidFill>
                <a:srgbClr val="555555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864" name="Google Shape;864;p22"/>
          <p:cNvSpPr/>
          <p:nvPr/>
        </p:nvSpPr>
        <p:spPr bwMode="auto">
          <a:xfrm>
            <a:off x="1286330" y="8911086"/>
            <a:ext cx="16867441" cy="1239205"/>
          </a:xfrm>
          <a:prstGeom prst="roundRect">
            <a:avLst>
              <a:gd name="adj" fmla="val 26066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65" name="Google Shape;865;p22"/>
          <p:cNvSpPr txBox="1"/>
          <p:nvPr/>
        </p:nvSpPr>
        <p:spPr bwMode="auto">
          <a:xfrm>
            <a:off x="2328373" y="9034029"/>
            <a:ext cx="1603355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Избыточная масса тела и ожирение повышают общую и сердечно-сосудистую смертность, часто сопровождаются развитием осложнений и заболеваний</a:t>
            </a:r>
            <a:r>
              <a:rPr lang="ru-RU" sz="2800" b="1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2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6" name="Google Shape;866;p22"/>
          <p:cNvSpPr txBox="1"/>
          <p:nvPr/>
        </p:nvSpPr>
        <p:spPr bwMode="auto">
          <a:xfrm>
            <a:off x="811550" y="2507963"/>
            <a:ext cx="11915928" cy="563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84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Стремитесь к здоровому питанию</a:t>
            </a:r>
            <a:r>
              <a:rPr lang="ru-RU" sz="32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457200" marR="0" lvl="0" indent="-45720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384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Займитесь регулярными физическими упражнениями</a:t>
            </a:r>
            <a:r>
              <a:rPr lang="ru-RU" sz="32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457200" marR="0" lvl="0" indent="-45720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384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Спите ночью не менее 8 часов</a:t>
            </a:r>
            <a:r>
              <a:rPr lang="ru-RU" sz="32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457200" marR="0" lvl="0" indent="-45720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384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Худейте правильно — на 5–10% за 3-6 месяцев</a:t>
            </a:r>
            <a:b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(до 20% при ИМТ более 35 кг/м</a:t>
            </a:r>
            <a:r>
              <a:rPr lang="ru-RU" sz="32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2</a:t>
            </a: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)</a:t>
            </a:r>
            <a:r>
              <a:rPr lang="ru-RU" sz="32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2</a:t>
            </a:r>
            <a:endParaRPr sz="3200" baseline="300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457200" marR="0" lvl="0" indent="-457200" algn="l">
              <a:spcBef>
                <a:spcPts val="2400"/>
              </a:spcBef>
              <a:spcAft>
                <a:spcPts val="0"/>
              </a:spcAft>
              <a:buClr>
                <a:srgbClr val="555555"/>
              </a:buClr>
              <a:buSzPts val="384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Вам не удается снизить вес самостоятельно, проконсультируйтесь у лечащего врача/психолога </a:t>
            </a:r>
            <a:b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(при необходимости врач назначит медикаментозную </a:t>
            </a:r>
            <a:b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терапию или иные методы лечения)</a:t>
            </a:r>
            <a:r>
              <a:rPr lang="ru-RU" sz="32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8" name="Google Shape;868;p22"/>
          <p:cNvSpPr/>
          <p:nvPr/>
        </p:nvSpPr>
        <p:spPr bwMode="auto">
          <a:xfrm>
            <a:off x="811550" y="8911086"/>
            <a:ext cx="1228721" cy="12287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69" name="Google Shape;869;p2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125667" y="9074266"/>
            <a:ext cx="588837" cy="84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4069828" y="1951221"/>
            <a:ext cx="2322980" cy="675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6690741" y="1997075"/>
            <a:ext cx="2281122" cy="6655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7" name="Google Shape;877;p23"/>
          <p:cNvSpPr txBox="1"/>
          <p:nvPr/>
        </p:nvSpPr>
        <p:spPr bwMode="auto">
          <a:xfrm>
            <a:off x="751740" y="600531"/>
            <a:ext cx="14939110" cy="222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ПИТАНИЕ ПРИ САХАРНОМ ДИАБЕТЕ 2 ТИПА: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ПРОАНАЛИЗИРУЙТЕ, ЧТО ВЫ ЕДИТЕ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endParaRPr sz="4800" b="1" i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79" name="Google Shape;879;p23"/>
          <p:cNvSpPr txBox="1"/>
          <p:nvPr/>
        </p:nvSpPr>
        <p:spPr bwMode="auto">
          <a:xfrm>
            <a:off x="751740" y="2383684"/>
            <a:ext cx="73018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Нездоровые привычки питания</a:t>
            </a:r>
            <a:r>
              <a:rPr lang="ru-RU" sz="3200" b="1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/>
          </a:p>
        </p:txBody>
      </p:sp>
      <p:sp>
        <p:nvSpPr>
          <p:cNvPr id="880" name="Google Shape;880;p23"/>
          <p:cNvSpPr txBox="1"/>
          <p:nvPr/>
        </p:nvSpPr>
        <p:spPr bwMode="auto">
          <a:xfrm>
            <a:off x="811550" y="10659199"/>
            <a:ext cx="1143211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1. Российское кардиологическое общество. Кардиоваскулярная профилактика 2022. Российские национальные рекомендации [Электронный ресурс] Дата обращения: 20.04.2023  </a:t>
            </a:r>
            <a:b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</a:b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2. Российское кардиологическое общество. Клинические рекомендации «Нарушение липидного обмена» год утверждения 2023 [Электронный ресурс] Дата обращения: 20.04.2023. </a:t>
            </a:r>
            <a:b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</a:b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URL: </a:t>
            </a:r>
            <a:r>
              <a:rPr lang="ru-RU" sz="10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https://scardio.ru/content/Guidelines/KR_NLO_2023.pdf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. 3. </a:t>
            </a:r>
            <a:r>
              <a:rPr lang="ru-RU" sz="10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Адаптировано на основании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: https://doi.org/10.14341/DM13042</a:t>
            </a:r>
            <a:endParaRPr sz="1000" dirty="0">
              <a:solidFill>
                <a:srgbClr val="555555"/>
              </a:solidFill>
              <a:latin typeface="+mn-lt"/>
              <a:ea typeface="Calibri"/>
              <a:cs typeface="Calibr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Calibri"/>
              <a:buNone/>
              <a:defRPr/>
            </a:pPr>
            <a:endParaRPr sz="1000" b="0" i="0" u="none" strike="noStrike" cap="none" dirty="0">
              <a:solidFill>
                <a:srgbClr val="555555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881" name="Google Shape;881;p23"/>
          <p:cNvSpPr/>
          <p:nvPr/>
        </p:nvSpPr>
        <p:spPr bwMode="auto">
          <a:xfrm>
            <a:off x="751739" y="8008402"/>
            <a:ext cx="13338909" cy="1989673"/>
          </a:xfrm>
          <a:prstGeom prst="roundRect">
            <a:avLst>
              <a:gd name="adj" fmla="val 26066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82" name="Google Shape;882;p23"/>
          <p:cNvSpPr txBox="1"/>
          <p:nvPr/>
        </p:nvSpPr>
        <p:spPr bwMode="auto">
          <a:xfrm>
            <a:off x="1299831" y="8190283"/>
            <a:ext cx="12105019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20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Развитие ожирения и ухудшение течения СД 2 типа</a:t>
            </a:r>
            <a:endParaRPr/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200"/>
              <a:buFont typeface="Arial"/>
              <a:buChar char="•"/>
              <a:defRPr/>
            </a:pPr>
            <a:r>
              <a:rPr lang="ru-RU" sz="320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Повышение уровня «плохого» холестерина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200"/>
              <a:buFont typeface="Arial"/>
              <a:buChar char="•"/>
              <a:defRPr/>
            </a:pPr>
            <a:r>
              <a:rPr lang="ru-RU" sz="320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Повышение АД</a:t>
            </a:r>
            <a:endParaRPr sz="3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3" name="Google Shape;883;p23"/>
          <p:cNvSpPr/>
          <p:nvPr/>
        </p:nvSpPr>
        <p:spPr bwMode="auto">
          <a:xfrm>
            <a:off x="811550" y="3300662"/>
            <a:ext cx="6384208" cy="373943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84" name="Google Shape;884;p23"/>
          <p:cNvSpPr/>
          <p:nvPr/>
        </p:nvSpPr>
        <p:spPr bwMode="auto">
          <a:xfrm>
            <a:off x="7438138" y="3277793"/>
            <a:ext cx="6652511" cy="373943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85" name="Google Shape;885;p23"/>
          <p:cNvSpPr txBox="1"/>
          <p:nvPr/>
        </p:nvSpPr>
        <p:spPr bwMode="auto">
          <a:xfrm>
            <a:off x="1118312" y="3492369"/>
            <a:ext cx="60340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НЕДОСТАТОЧНОЕ ПОТРЕБЛЕНИЕ: </a:t>
            </a:r>
            <a:endParaRPr sz="2600">
              <a:solidFill>
                <a:srgbClr val="D54F4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86" name="Google Shape;886;p23"/>
          <p:cNvSpPr txBox="1"/>
          <p:nvPr/>
        </p:nvSpPr>
        <p:spPr bwMode="auto">
          <a:xfrm>
            <a:off x="8085070" y="3472246"/>
            <a:ext cx="53586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2600"/>
              <a:buFont typeface="Arial"/>
              <a:buNone/>
              <a:defRPr/>
            </a:pPr>
            <a:r>
              <a:rPr lang="ru-RU" sz="2600" b="1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ИЗБЫТОЧНОЕ ПОТРЕБЛЕНИЕ:</a:t>
            </a:r>
            <a:endParaRPr sz="2600">
              <a:solidFill>
                <a:srgbClr val="D54F4E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87" name="Google Shape;887;p2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358884" y="4495783"/>
            <a:ext cx="623648" cy="62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102033" y="4520721"/>
            <a:ext cx="594337" cy="62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23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358884" y="5621884"/>
            <a:ext cx="623648" cy="68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3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074046" y="5784401"/>
            <a:ext cx="756758" cy="51058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23"/>
          <p:cNvSpPr txBox="1"/>
          <p:nvPr/>
        </p:nvSpPr>
        <p:spPr bwMode="auto">
          <a:xfrm>
            <a:off x="2083911" y="4426017"/>
            <a:ext cx="1637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овощей, фруктов</a:t>
            </a:r>
            <a:endParaRPr/>
          </a:p>
        </p:txBody>
      </p:sp>
      <p:sp>
        <p:nvSpPr>
          <p:cNvPr id="892" name="Google Shape;892;p23"/>
          <p:cNvSpPr txBox="1"/>
          <p:nvPr/>
        </p:nvSpPr>
        <p:spPr bwMode="auto">
          <a:xfrm>
            <a:off x="4888895" y="5825159"/>
            <a:ext cx="11779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орехов</a:t>
            </a:r>
            <a:endParaRPr/>
          </a:p>
        </p:txBody>
      </p:sp>
      <p:sp>
        <p:nvSpPr>
          <p:cNvPr id="893" name="Google Shape;893;p23"/>
          <p:cNvSpPr txBox="1"/>
          <p:nvPr/>
        </p:nvSpPr>
        <p:spPr bwMode="auto">
          <a:xfrm>
            <a:off x="4863173" y="4520721"/>
            <a:ext cx="23694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растительных масел</a:t>
            </a:r>
            <a:endParaRPr/>
          </a:p>
        </p:txBody>
      </p:sp>
      <p:sp>
        <p:nvSpPr>
          <p:cNvPr id="894" name="Google Shape;894;p23"/>
          <p:cNvSpPr txBox="1"/>
          <p:nvPr/>
        </p:nvSpPr>
        <p:spPr bwMode="auto">
          <a:xfrm>
            <a:off x="2119783" y="5666668"/>
            <a:ext cx="1637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пищевых волокон</a:t>
            </a:r>
            <a:endParaRPr dirty="0"/>
          </a:p>
        </p:txBody>
      </p:sp>
      <p:sp>
        <p:nvSpPr>
          <p:cNvPr id="895" name="Google Shape;895;p23"/>
          <p:cNvSpPr txBox="1"/>
          <p:nvPr/>
        </p:nvSpPr>
        <p:spPr bwMode="auto">
          <a:xfrm>
            <a:off x="8417850" y="4895371"/>
            <a:ext cx="561670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350" b="1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продуктов животного происхождения, жирных </a:t>
            </a:r>
            <a:br>
              <a:rPr lang="ru-RU" sz="2350" b="1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350" b="1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продуктов </a:t>
            </a:r>
            <a:r>
              <a:rPr lang="ru-RU" sz="24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(колбаса, сосиски, жирные сорта сыра, сливки, сливочное масло, деликатесы)</a:t>
            </a:r>
            <a:endParaRPr sz="2400" dirty="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96" name="Google Shape;896;p23"/>
          <p:cNvSpPr txBox="1"/>
          <p:nvPr/>
        </p:nvSpPr>
        <p:spPr bwMode="auto">
          <a:xfrm>
            <a:off x="8441750" y="4192056"/>
            <a:ext cx="42082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соли</a:t>
            </a: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 (больше 1 ч/л в день)</a:t>
            </a:r>
            <a:endParaRPr/>
          </a:p>
        </p:txBody>
      </p:sp>
      <p:pic>
        <p:nvPicPr>
          <p:cNvPr id="897" name="Google Shape;897;p23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846772" y="4107846"/>
            <a:ext cx="447539" cy="57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23"/>
          <p:cNvPicPr/>
          <p:nvPr/>
        </p:nvPicPr>
        <p:blipFill>
          <a:blip r:embed="rId7">
            <a:alphaModFix/>
          </a:blip>
          <a:stretch/>
        </p:blipFill>
        <p:spPr bwMode="auto">
          <a:xfrm flipH="1">
            <a:off x="7604475" y="4951338"/>
            <a:ext cx="773760" cy="59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23"/>
          <p:cNvPicPr/>
          <p:nvPr/>
        </p:nvPicPr>
        <p:blipFill>
          <a:blip r:embed="rId8">
            <a:alphaModFix/>
          </a:blip>
          <a:stretch/>
        </p:blipFill>
        <p:spPr bwMode="auto">
          <a:xfrm flipH="1">
            <a:off x="13673862" y="-793505"/>
            <a:ext cx="7301885" cy="6720904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23"/>
          <p:cNvSpPr txBox="1"/>
          <p:nvPr/>
        </p:nvSpPr>
        <p:spPr bwMode="auto">
          <a:xfrm>
            <a:off x="15537786" y="1275688"/>
            <a:ext cx="35740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Как Вы считаете, можно ли назвать Ваше питание здоровым?</a:t>
            </a:r>
            <a:endParaRPr sz="26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02" name="Google Shape;902;p23"/>
          <p:cNvPicPr/>
          <p:nvPr/>
        </p:nvPicPr>
        <p:blipFill>
          <a:blip r:embed="rId9">
            <a:alphaModFix/>
          </a:blip>
          <a:stretch/>
        </p:blipFill>
        <p:spPr bwMode="auto">
          <a:xfrm rot="5634543">
            <a:off x="3699757" y="7377046"/>
            <a:ext cx="748576" cy="32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3"/>
          <p:cNvPicPr/>
          <p:nvPr/>
        </p:nvPicPr>
        <p:blipFill>
          <a:blip r:embed="rId9">
            <a:alphaModFix/>
          </a:blip>
          <a:stretch/>
        </p:blipFill>
        <p:spPr bwMode="auto">
          <a:xfrm rot="5634543">
            <a:off x="10417746" y="7333440"/>
            <a:ext cx="748576" cy="32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B78551-A961-2E39-C494-00718C7D5B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2797"/>
          <a:stretch/>
        </p:blipFill>
        <p:spPr>
          <a:xfrm>
            <a:off x="14957828" y="4764613"/>
            <a:ext cx="4171950" cy="65447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" name="Google Shape;909;p24"/>
          <p:cNvSpPr txBox="1"/>
          <p:nvPr/>
        </p:nvSpPr>
        <p:spPr bwMode="auto">
          <a:xfrm>
            <a:off x="751740" y="600531"/>
            <a:ext cx="14939110" cy="222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ПИТАНИЕ ПРИ САХАРНОМ ДИАБЕТЕ 2 ТИПА: </a:t>
            </a:r>
            <a:b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СОБЛЮДАЙТЕ РЕЖИМ ПИТАНИЯ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endParaRPr sz="4800" b="1" i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1" name="Google Shape;911;p24"/>
          <p:cNvSpPr txBox="1"/>
          <p:nvPr/>
        </p:nvSpPr>
        <p:spPr bwMode="auto">
          <a:xfrm>
            <a:off x="811550" y="10659199"/>
            <a:ext cx="14066823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D2E"/>
              </a:buClr>
              <a:buSzPts val="800"/>
              <a:buFont typeface="Arial"/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1000" b="0" i="0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https://doi.org/10.14341/DM13042.</a:t>
            </a:r>
            <a:endParaRPr sz="1000" b="0" i="0" strike="noStrike" cap="none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2" name="Google Shape;912;p24"/>
          <p:cNvSpPr txBox="1"/>
          <p:nvPr/>
        </p:nvSpPr>
        <p:spPr bwMode="auto">
          <a:xfrm>
            <a:off x="745390" y="9721883"/>
            <a:ext cx="180505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2400"/>
              <a:buFont typeface="Arial"/>
              <a:buNone/>
              <a:defRPr/>
            </a:pPr>
            <a:r>
              <a:rPr lang="ru-RU" sz="2400" b="1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Польза витаминов, антиоксидантов, микроэлементов, пищевых добавок растительного происхождения не доказана </a:t>
            </a:r>
            <a:endParaRPr sz="36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3" name="Google Shape;913;p24"/>
          <p:cNvSpPr txBox="1"/>
          <p:nvPr/>
        </p:nvSpPr>
        <p:spPr bwMode="auto">
          <a:xfrm>
            <a:off x="1793558" y="2786040"/>
            <a:ext cx="650446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Прием пищи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одни и те же часы</a:t>
            </a:r>
            <a:endParaRPr sz="2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pPr>
            <a:endParaRPr sz="28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4" name="Google Shape;914;p24"/>
          <p:cNvSpPr txBox="1"/>
          <p:nvPr/>
        </p:nvSpPr>
        <p:spPr bwMode="auto">
          <a:xfrm>
            <a:off x="1433676" y="3917832"/>
            <a:ext cx="731044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3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основные приема пищи и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2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перекуса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pPr>
            <a:endParaRPr sz="28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5" name="Google Shape;915;p24"/>
          <p:cNvSpPr txBox="1"/>
          <p:nvPr/>
        </p:nvSpPr>
        <p:spPr bwMode="auto">
          <a:xfrm>
            <a:off x="857968" y="5816714"/>
            <a:ext cx="85547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pPr>
            <a:endParaRPr sz="28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Распределяйте суточную  калорийность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6" name="Google Shape;916;p24"/>
          <p:cNvSpPr txBox="1"/>
          <p:nvPr/>
        </p:nvSpPr>
        <p:spPr bwMode="auto">
          <a:xfrm>
            <a:off x="489341" y="5026106"/>
            <a:ext cx="92919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Обязательный завтрак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(лучше до 8 часов утра)</a:t>
            </a:r>
            <a:endParaRPr sz="28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pPr>
            <a:endParaRPr sz="28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7" name="Google Shape;917;p24"/>
          <p:cNvSpPr txBox="1"/>
          <p:nvPr/>
        </p:nvSpPr>
        <p:spPr bwMode="auto">
          <a:xfrm>
            <a:off x="11544188" y="5001809"/>
            <a:ext cx="788046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None/>
              <a:defRPr/>
            </a:pPr>
            <a:r>
              <a:rPr lang="ru-RU" sz="3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Пациентам с избыточной массой тела/ожирением рекомендуется </a:t>
            </a:r>
            <a:br>
              <a:rPr lang="ru-RU" sz="3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снижение</a:t>
            </a:r>
            <a:r>
              <a:rPr lang="ru-RU" sz="3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калорийности рациона</a:t>
            </a:r>
            <a:endParaRPr/>
          </a:p>
        </p:txBody>
      </p:sp>
      <p:sp>
        <p:nvSpPr>
          <p:cNvPr id="918" name="Google Shape;918;p24"/>
          <p:cNvSpPr txBox="1"/>
          <p:nvPr/>
        </p:nvSpPr>
        <p:spPr bwMode="auto">
          <a:xfrm>
            <a:off x="11544188" y="2655632"/>
            <a:ext cx="730263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None/>
              <a:defRPr/>
            </a:pPr>
            <a:r>
              <a:rPr lang="ru-RU" sz="3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Голодание и жесткие ограничения в питании </a:t>
            </a:r>
            <a:r>
              <a:rPr lang="ru-RU" sz="3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противопоказаны</a:t>
            </a:r>
            <a:endParaRPr sz="36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9" name="Google Shape;919;p24"/>
          <p:cNvSpPr txBox="1"/>
          <p:nvPr/>
        </p:nvSpPr>
        <p:spPr bwMode="auto">
          <a:xfrm>
            <a:off x="11544188" y="7253149"/>
            <a:ext cx="613491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3600"/>
              <a:buFont typeface="Arial"/>
              <a:buNone/>
              <a:defRPr/>
            </a:pPr>
            <a:r>
              <a:rPr lang="ru-RU" sz="3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достижения хорошего сахара крови важен </a:t>
            </a:r>
            <a:r>
              <a:rPr lang="ru-RU" sz="3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учет потребления углеводов</a:t>
            </a:r>
            <a:endParaRPr/>
          </a:p>
        </p:txBody>
      </p:sp>
      <p:sp>
        <p:nvSpPr>
          <p:cNvPr id="920" name="Google Shape;920;p24"/>
          <p:cNvSpPr/>
          <p:nvPr/>
        </p:nvSpPr>
        <p:spPr bwMode="auto">
          <a:xfrm>
            <a:off x="811550" y="4887278"/>
            <a:ext cx="8554700" cy="933810"/>
          </a:xfrm>
          <a:prstGeom prst="roundRect">
            <a:avLst>
              <a:gd name="adj" fmla="val 3298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21" name="Google Shape;921;p24"/>
          <p:cNvSpPr/>
          <p:nvPr/>
        </p:nvSpPr>
        <p:spPr bwMode="auto">
          <a:xfrm>
            <a:off x="811550" y="6018435"/>
            <a:ext cx="8554700" cy="352010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924" name="Google Shape;924;p24"/>
          <p:cNvGraphicFramePr>
            <a:graphicFrameLocks/>
          </p:cNvGraphicFramePr>
          <p:nvPr/>
        </p:nvGraphicFramePr>
        <p:xfrm>
          <a:off x="600301" y="6970206"/>
          <a:ext cx="2941603" cy="196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25" name="Google Shape;925;p24"/>
          <p:cNvGraphicFramePr>
            <a:graphicFrameLocks/>
          </p:cNvGraphicFramePr>
          <p:nvPr/>
        </p:nvGraphicFramePr>
        <p:xfrm>
          <a:off x="2595968" y="6970206"/>
          <a:ext cx="2941603" cy="196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26" name="Google Shape;926;p24"/>
          <p:cNvGraphicFramePr>
            <a:graphicFrameLocks/>
          </p:cNvGraphicFramePr>
          <p:nvPr/>
        </p:nvGraphicFramePr>
        <p:xfrm>
          <a:off x="4591637" y="6970206"/>
          <a:ext cx="2941603" cy="196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27" name="Google Shape;927;p24"/>
          <p:cNvGraphicFramePr>
            <a:graphicFrameLocks/>
          </p:cNvGraphicFramePr>
          <p:nvPr/>
        </p:nvGraphicFramePr>
        <p:xfrm>
          <a:off x="6587305" y="6970206"/>
          <a:ext cx="2941603" cy="196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28" name="Google Shape;928;p24"/>
          <p:cNvSpPr txBox="1"/>
          <p:nvPr/>
        </p:nvSpPr>
        <p:spPr bwMode="auto">
          <a:xfrm>
            <a:off x="1504820" y="7687374"/>
            <a:ext cx="12474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30-35%</a:t>
            </a:r>
            <a:endParaRPr/>
          </a:p>
        </p:txBody>
      </p:sp>
      <p:sp>
        <p:nvSpPr>
          <p:cNvPr id="929" name="Google Shape;929;p24"/>
          <p:cNvSpPr txBox="1"/>
          <p:nvPr/>
        </p:nvSpPr>
        <p:spPr bwMode="auto">
          <a:xfrm>
            <a:off x="3490834" y="7719907"/>
            <a:ext cx="12474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35-40%</a:t>
            </a:r>
            <a:endParaRPr/>
          </a:p>
        </p:txBody>
      </p:sp>
      <p:sp>
        <p:nvSpPr>
          <p:cNvPr id="930" name="Google Shape;930;p24"/>
          <p:cNvSpPr txBox="1"/>
          <p:nvPr/>
        </p:nvSpPr>
        <p:spPr bwMode="auto">
          <a:xfrm>
            <a:off x="5476848" y="7719907"/>
            <a:ext cx="12474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20-25%</a:t>
            </a:r>
            <a:endParaRPr/>
          </a:p>
        </p:txBody>
      </p:sp>
      <p:sp>
        <p:nvSpPr>
          <p:cNvPr id="931" name="Google Shape;931;p24"/>
          <p:cNvSpPr txBox="1"/>
          <p:nvPr/>
        </p:nvSpPr>
        <p:spPr bwMode="auto">
          <a:xfrm>
            <a:off x="7518274" y="7693463"/>
            <a:ext cx="10983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 5%</a:t>
            </a:r>
            <a:endParaRPr/>
          </a:p>
        </p:txBody>
      </p:sp>
      <p:sp>
        <p:nvSpPr>
          <p:cNvPr id="932" name="Google Shape;932;p24"/>
          <p:cNvSpPr txBox="1"/>
          <p:nvPr/>
        </p:nvSpPr>
        <p:spPr bwMode="auto">
          <a:xfrm>
            <a:off x="1380498" y="8803051"/>
            <a:ext cx="13531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завтрак</a:t>
            </a:r>
            <a:endParaRPr/>
          </a:p>
        </p:txBody>
      </p:sp>
      <p:sp>
        <p:nvSpPr>
          <p:cNvPr id="933" name="Google Shape;933;p24"/>
          <p:cNvSpPr txBox="1"/>
          <p:nvPr/>
        </p:nvSpPr>
        <p:spPr bwMode="auto">
          <a:xfrm>
            <a:off x="3491975" y="8835584"/>
            <a:ext cx="93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обед</a:t>
            </a:r>
            <a:endParaRPr/>
          </a:p>
        </p:txBody>
      </p:sp>
      <p:sp>
        <p:nvSpPr>
          <p:cNvPr id="934" name="Google Shape;934;p24"/>
          <p:cNvSpPr txBox="1"/>
          <p:nvPr/>
        </p:nvSpPr>
        <p:spPr bwMode="auto">
          <a:xfrm>
            <a:off x="5566562" y="8835584"/>
            <a:ext cx="9530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ужин</a:t>
            </a:r>
            <a:endParaRPr/>
          </a:p>
        </p:txBody>
      </p:sp>
      <p:sp>
        <p:nvSpPr>
          <p:cNvPr id="935" name="Google Shape;935;p24"/>
          <p:cNvSpPr txBox="1"/>
          <p:nvPr/>
        </p:nvSpPr>
        <p:spPr bwMode="auto">
          <a:xfrm>
            <a:off x="7231437" y="8809140"/>
            <a:ext cx="16533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перекусы</a:t>
            </a:r>
            <a:endParaRPr/>
          </a:p>
        </p:txBody>
      </p:sp>
      <p:sp>
        <p:nvSpPr>
          <p:cNvPr id="936" name="Google Shape;936;p24"/>
          <p:cNvSpPr/>
          <p:nvPr/>
        </p:nvSpPr>
        <p:spPr bwMode="auto">
          <a:xfrm>
            <a:off x="811550" y="3740147"/>
            <a:ext cx="8554700" cy="933810"/>
          </a:xfrm>
          <a:prstGeom prst="roundRect">
            <a:avLst>
              <a:gd name="adj" fmla="val 3298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37" name="Google Shape;937;p24"/>
          <p:cNvSpPr/>
          <p:nvPr/>
        </p:nvSpPr>
        <p:spPr bwMode="auto">
          <a:xfrm>
            <a:off x="811550" y="2598985"/>
            <a:ext cx="8554700" cy="933810"/>
          </a:xfrm>
          <a:prstGeom prst="roundRect">
            <a:avLst>
              <a:gd name="adj" fmla="val 3298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938" name="Google Shape;938;p24"/>
          <p:cNvCxnSpPr>
            <a:cxnSpLocks/>
          </p:cNvCxnSpPr>
          <p:nvPr/>
        </p:nvCxnSpPr>
        <p:spPr bwMode="auto">
          <a:xfrm>
            <a:off x="11544188" y="4716919"/>
            <a:ext cx="7880462" cy="0"/>
          </a:xfrm>
          <a:prstGeom prst="straightConnector1">
            <a:avLst/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9" name="Google Shape;939;p24"/>
          <p:cNvCxnSpPr>
            <a:cxnSpLocks/>
          </p:cNvCxnSpPr>
          <p:nvPr/>
        </p:nvCxnSpPr>
        <p:spPr bwMode="auto">
          <a:xfrm>
            <a:off x="11544188" y="6970206"/>
            <a:ext cx="7880462" cy="0"/>
          </a:xfrm>
          <a:prstGeom prst="straightConnector1">
            <a:avLst/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40" name="Google Shape;940;p24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116210" y="5347582"/>
            <a:ext cx="1152862" cy="103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24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10029864" y="2927059"/>
            <a:ext cx="1325554" cy="129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2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10029864" y="7426269"/>
            <a:ext cx="1325554" cy="1169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верхние углы 1">
            <a:extLst>
              <a:ext uri="{FF2B5EF4-FFF2-40B4-BE49-F238E27FC236}">
                <a16:creationId xmlns:a16="http://schemas.microsoft.com/office/drawing/2014/main" id="{2975E9D3-1835-9A40-DC73-CE1CA1E29EDC}"/>
              </a:ext>
            </a:extLst>
          </p:cNvPr>
          <p:cNvSpPr/>
          <p:nvPr/>
        </p:nvSpPr>
        <p:spPr>
          <a:xfrm>
            <a:off x="5561655" y="7200654"/>
            <a:ext cx="10538848" cy="461474"/>
          </a:xfrm>
          <a:prstGeom prst="round2SameRect">
            <a:avLst/>
          </a:prstGeom>
          <a:solidFill>
            <a:srgbClr val="FFF2CD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60" name="Google Shape;960;p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101517"/>
              </p:ext>
            </p:extLst>
          </p:nvPr>
        </p:nvGraphicFramePr>
        <p:xfrm>
          <a:off x="5591528" y="7226573"/>
          <a:ext cx="10508975" cy="3000025"/>
        </p:xfrm>
        <a:graphic>
          <a:graphicData uri="http://schemas.openxmlformats.org/drawingml/2006/table">
            <a:tbl>
              <a:tblPr firstRow="1" bandRow="1">
                <a:tableStyleId>{F7EA3D69-ADB6-49C8-8289-5B19F9F2D352}</a:tableStyleId>
              </a:tblPr>
              <a:tblGrid>
                <a:gridCol w="312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57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 u="none" strike="noStrike" cap="none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Единицы измерения</a:t>
                      </a:r>
                      <a:endParaRPr sz="3200" u="none" strike="noStrike" cap="none" dirty="0">
                        <a:solidFill>
                          <a:srgbClr val="D54F4E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 u="none" strike="noStrike" cap="none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Продукты</a:t>
                      </a:r>
                      <a:endParaRPr sz="3200" u="none" strike="noStrike" cap="none" dirty="0">
                        <a:solidFill>
                          <a:srgbClr val="D54F4E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 dirty="0">
                          <a:solidFill>
                            <a:srgbClr val="D54F4E"/>
                          </a:solidFill>
                          <a:latin typeface="Arial"/>
                          <a:ea typeface="Arial"/>
                          <a:cs typeface="Arial"/>
                        </a:rPr>
                        <a:t>Количество на 1 ХЕ</a:t>
                      </a:r>
                      <a:endParaRPr dirty="0">
                        <a:solidFill>
                          <a:srgbClr val="D54F4E"/>
                        </a:solidFill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9525" algn="ctr">
                      <a:solidFill>
                        <a:srgbClr val="000000">
                          <a:alpha val="0"/>
                        </a:srgbClr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75">
                <a:tc gridSpan="3"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 u="none" strike="noStrike" cap="none" dirty="0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Хлеб и хлебобулочные изделия</a:t>
                      </a:r>
                      <a:r>
                        <a:rPr lang="ru-RU" sz="2000" b="1" u="none" strike="noStrike" cap="none" baseline="30000" dirty="0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</a:t>
                      </a:r>
                      <a:endParaRPr sz="2000" b="1" u="none" strike="noStrike" cap="none" baseline="30000" dirty="0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9525" algn="ctr">
                      <a:solidFill>
                        <a:srgbClr val="000000">
                          <a:alpha val="0"/>
                        </a:srgbClr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7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 кусок</a:t>
                      </a: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Белый хлеб</a:t>
                      </a:r>
                      <a:endParaRPr/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20 г</a:t>
                      </a:r>
                      <a:endParaRPr/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75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 кусок</a:t>
                      </a: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Черный хлеб</a:t>
                      </a:r>
                      <a:endParaRPr/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25 г</a:t>
                      </a:r>
                      <a:endParaRPr/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57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Calibri"/>
                        <a:buNone/>
                        <a:defRPr/>
                      </a:pP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Сухари</a:t>
                      </a:r>
                      <a:endParaRPr/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15 г</a:t>
                      </a:r>
                      <a:endParaRPr/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57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Calibri"/>
                        <a:buNone/>
                        <a:defRPr/>
                      </a:pP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Крекеры (сухое печенье)</a:t>
                      </a: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15 г</a:t>
                      </a: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12700" algn="ctr">
                      <a:solidFill>
                        <a:schemeClr val="dk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57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55555"/>
                        </a:buClr>
                        <a:buSzPts val="2000"/>
                        <a:buFont typeface="Arial"/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 кусок</a:t>
                      </a: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9525" algn="ctr">
                      <a:solidFill>
                        <a:srgbClr val="000000">
                          <a:alpha val="0"/>
                        </a:srgbClr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Панировочные сухари</a:t>
                      </a:r>
                      <a:endParaRPr sz="2000" u="none" strike="noStrike" cap="none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 dirty="0">
                          <a:solidFill>
                            <a:srgbClr val="555555"/>
                          </a:solidFill>
                          <a:latin typeface="Arial"/>
                          <a:ea typeface="Arial"/>
                          <a:cs typeface="Arial"/>
                        </a:rPr>
                        <a:t>15 г</a:t>
                      </a:r>
                      <a:endParaRPr sz="2000" u="none" strike="noStrike" cap="none" dirty="0">
                        <a:solidFill>
                          <a:srgbClr val="555555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15000" marR="115000" marT="57500" marB="57500" anchor="ctr">
                    <a:lnL w="12700" algn="ctr">
                      <a:solidFill>
                        <a:schemeClr val="dk1"/>
                      </a:solidFill>
                    </a:lnL>
                    <a:lnR w="12700" algn="ctr">
                      <a:solidFill>
                        <a:schemeClr val="dk1"/>
                      </a:solidFill>
                    </a:lnR>
                    <a:lnT w="12700" algn="ctr">
                      <a:solidFill>
                        <a:schemeClr val="dk1"/>
                      </a:solidFill>
                    </a:lnT>
                    <a:lnB w="9525" algn="ctr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47" name="Google Shape;947;p25"/>
          <p:cNvSpPr/>
          <p:nvPr/>
        </p:nvSpPr>
        <p:spPr bwMode="auto">
          <a:xfrm>
            <a:off x="6740833" y="3277162"/>
            <a:ext cx="5768069" cy="1186459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48" name="Google Shape;948;p25"/>
          <p:cNvSpPr/>
          <p:nvPr/>
        </p:nvSpPr>
        <p:spPr bwMode="auto">
          <a:xfrm>
            <a:off x="12792621" y="3277162"/>
            <a:ext cx="5768069" cy="1186459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49" name="Google Shape;949;p25"/>
          <p:cNvSpPr txBox="1"/>
          <p:nvPr/>
        </p:nvSpPr>
        <p:spPr bwMode="auto">
          <a:xfrm>
            <a:off x="751740" y="600531"/>
            <a:ext cx="17074518" cy="222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ПАЦИЕНТАМ С САХАРНЫМ ДИАБЕТОМ 2 ТИПА </a:t>
            </a:r>
            <a:b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ИНСУЛИНОТЕРАПИИ </a:t>
            </a:r>
            <a:r>
              <a:rPr lang="ru-RU" sz="48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РЕКОМЕНДОВАНО ИСПОЛЬЗОВАТЬ СИСТЕМУ ХЛЕБНЫХ ЕДИНИЦ (ХЕ)</a:t>
            </a:r>
            <a:endParaRPr dirty="0"/>
          </a:p>
        </p:txBody>
      </p:sp>
      <p:sp>
        <p:nvSpPr>
          <p:cNvPr id="953" name="Google Shape;953;p25"/>
          <p:cNvSpPr/>
          <p:nvPr/>
        </p:nvSpPr>
        <p:spPr bwMode="auto">
          <a:xfrm>
            <a:off x="723266" y="3308239"/>
            <a:ext cx="5768069" cy="1186459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54" name="Google Shape;954;p25"/>
          <p:cNvSpPr txBox="1"/>
          <p:nvPr/>
        </p:nvSpPr>
        <p:spPr bwMode="auto">
          <a:xfrm>
            <a:off x="439547" y="3410627"/>
            <a:ext cx="6301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 ХЕ = количество продукта, содержащее 10 г углеводов.</a:t>
            </a:r>
            <a:endParaRPr/>
          </a:p>
        </p:txBody>
      </p:sp>
      <p:sp>
        <p:nvSpPr>
          <p:cNvPr id="955" name="Google Shape;955;p25"/>
          <p:cNvSpPr txBox="1"/>
          <p:nvPr/>
        </p:nvSpPr>
        <p:spPr bwMode="auto">
          <a:xfrm>
            <a:off x="6405331" y="3391160"/>
            <a:ext cx="6301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 ХЕ повышает сахар крови </a:t>
            </a:r>
            <a:b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1,7-2,2 ммоль/л.</a:t>
            </a:r>
            <a:endParaRPr/>
          </a:p>
        </p:txBody>
      </p:sp>
      <p:sp>
        <p:nvSpPr>
          <p:cNvPr id="956" name="Google Shape;956;p25"/>
          <p:cNvSpPr txBox="1"/>
          <p:nvPr/>
        </p:nvSpPr>
        <p:spPr bwMode="auto">
          <a:xfrm>
            <a:off x="12508902" y="3368675"/>
            <a:ext cx="630128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усвоения 1 ХЕ требуется  </a:t>
            </a:r>
            <a:b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1-</a:t>
            </a:r>
            <a:r>
              <a:rPr lang="ru-RU" sz="280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4 ед. инсулина.</a:t>
            </a:r>
            <a:endParaRPr/>
          </a:p>
        </p:txBody>
      </p:sp>
      <p:sp>
        <p:nvSpPr>
          <p:cNvPr id="957" name="Google Shape;957;p25"/>
          <p:cNvSpPr txBox="1"/>
          <p:nvPr/>
        </p:nvSpPr>
        <p:spPr bwMode="auto">
          <a:xfrm>
            <a:off x="723266" y="4715884"/>
            <a:ext cx="17405984" cy="107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Наилучшим практическим критерием адекватности дозы инсулина относительно съеденной пищи служат хорошие показатели глюкозы крови.</a:t>
            </a:r>
            <a:endParaRPr/>
          </a:p>
        </p:txBody>
      </p:sp>
      <p:sp>
        <p:nvSpPr>
          <p:cNvPr id="958" name="Google Shape;958;p25"/>
          <p:cNvSpPr txBox="1"/>
          <p:nvPr/>
        </p:nvSpPr>
        <p:spPr bwMode="auto">
          <a:xfrm>
            <a:off x="751740" y="5852256"/>
            <a:ext cx="17405984" cy="89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В своем дневнике вы должны записывать предполагаемое количество ХЕ в продукте и количество съеденного продукта (в штуках или ложках).</a:t>
            </a:r>
            <a:endParaRPr dirty="0"/>
          </a:p>
        </p:txBody>
      </p:sp>
      <p:sp>
        <p:nvSpPr>
          <p:cNvPr id="959" name="Google Shape;959;p25"/>
          <p:cNvSpPr txBox="1"/>
          <p:nvPr/>
        </p:nvSpPr>
        <p:spPr bwMode="auto">
          <a:xfrm>
            <a:off x="723266" y="8133713"/>
            <a:ext cx="4299584" cy="107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Пример расчета хлебных единиц (ХЕ)</a:t>
            </a:r>
            <a:endParaRPr dirty="0"/>
          </a:p>
        </p:txBody>
      </p:sp>
      <p:sp>
        <p:nvSpPr>
          <p:cNvPr id="961" name="Google Shape;961;p25"/>
          <p:cNvSpPr/>
          <p:nvPr/>
        </p:nvSpPr>
        <p:spPr bwMode="auto">
          <a:xfrm>
            <a:off x="4964451" y="7015850"/>
            <a:ext cx="11678899" cy="343942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62" name="Google Shape;962;p25"/>
          <p:cNvSpPr txBox="1"/>
          <p:nvPr/>
        </p:nvSpPr>
        <p:spPr bwMode="auto">
          <a:xfrm>
            <a:off x="811550" y="10659199"/>
            <a:ext cx="160661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D2E"/>
              </a:buClr>
              <a:buSzPts val="800"/>
              <a:buFont typeface="Arial"/>
              <a:buNone/>
              <a:defRPr/>
            </a:pPr>
            <a:r>
              <a:rPr lang="ru-RU" sz="1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doi:</a:t>
            </a:r>
            <a:r>
              <a:rPr lang="ru-RU" sz="1000" b="0" i="0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https://doi.org/10.14341/DM13042.</a:t>
            </a:r>
            <a:endParaRPr sz="1000" b="0" i="0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76" name="Google Shape;976;p2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54648" y="8933743"/>
            <a:ext cx="13947947" cy="141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54648" y="6856252"/>
            <a:ext cx="13947947" cy="141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26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54648" y="3069204"/>
            <a:ext cx="13947947" cy="2933632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26"/>
          <p:cNvSpPr/>
          <p:nvPr/>
        </p:nvSpPr>
        <p:spPr bwMode="auto">
          <a:xfrm>
            <a:off x="723265" y="6261122"/>
            <a:ext cx="14372581" cy="591982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84" name="Google Shape;984;p26"/>
          <p:cNvSpPr/>
          <p:nvPr/>
        </p:nvSpPr>
        <p:spPr bwMode="auto">
          <a:xfrm>
            <a:off x="723265" y="8406920"/>
            <a:ext cx="14372581" cy="591982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85" name="Google Shape;985;p26"/>
          <p:cNvSpPr txBox="1"/>
          <p:nvPr/>
        </p:nvSpPr>
        <p:spPr bwMode="auto">
          <a:xfrm>
            <a:off x="1108319" y="8472078"/>
            <a:ext cx="13882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4F6228"/>
                </a:solidFill>
                <a:latin typeface="Arial"/>
                <a:ea typeface="Arial"/>
                <a:cs typeface="Arial"/>
              </a:rPr>
              <a:t>Употреблять без ограничения</a:t>
            </a:r>
            <a:endParaRPr/>
          </a:p>
        </p:txBody>
      </p:sp>
      <p:sp>
        <p:nvSpPr>
          <p:cNvPr id="986" name="Google Shape;986;p26"/>
          <p:cNvSpPr/>
          <p:nvPr/>
        </p:nvSpPr>
        <p:spPr bwMode="auto">
          <a:xfrm>
            <a:off x="723265" y="2471893"/>
            <a:ext cx="14372581" cy="591982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87" name="Google Shape;987;p26"/>
          <p:cNvSpPr txBox="1"/>
          <p:nvPr/>
        </p:nvSpPr>
        <p:spPr bwMode="auto">
          <a:xfrm>
            <a:off x="1020034" y="6311725"/>
            <a:ext cx="13882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FF9797"/>
                </a:solidFill>
                <a:latin typeface="Arial"/>
                <a:ea typeface="Arial"/>
                <a:cs typeface="Arial"/>
              </a:rPr>
              <a:t>Употреблять в умеренном количестве</a:t>
            </a:r>
            <a:endParaRPr/>
          </a:p>
        </p:txBody>
      </p:sp>
      <p:sp>
        <p:nvSpPr>
          <p:cNvPr id="988" name="Google Shape;988;p26"/>
          <p:cNvSpPr txBox="1"/>
          <p:nvPr/>
        </p:nvSpPr>
        <p:spPr bwMode="auto">
          <a:xfrm>
            <a:off x="1020034" y="2551430"/>
            <a:ext cx="138825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Исключить/максимально ограничить</a:t>
            </a:r>
            <a:endParaRPr sz="24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89" name="Google Shape;989;p26"/>
          <p:cNvSpPr txBox="1"/>
          <p:nvPr/>
        </p:nvSpPr>
        <p:spPr bwMode="auto">
          <a:xfrm>
            <a:off x="1407571" y="4969676"/>
            <a:ext cx="131402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Растительное масло является необходимой частью ежедневного рациона, однако достаточно употреблять его в очень небольших количествах.  В жирных сортах рыбы содержатся полезные вещества, поэтому ограничение на нее менее строгое, чем на жирное мясо.</a:t>
            </a:r>
            <a:endParaRPr dirty="0"/>
          </a:p>
        </p:txBody>
      </p:sp>
      <p:sp>
        <p:nvSpPr>
          <p:cNvPr id="990" name="Google Shape;990;p26"/>
          <p:cNvSpPr txBox="1"/>
          <p:nvPr/>
        </p:nvSpPr>
        <p:spPr bwMode="auto">
          <a:xfrm>
            <a:off x="751740" y="600531"/>
            <a:ext cx="18332326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ВЫБОР ПРОДУКТОВ.</a:t>
            </a: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ЧТО МОЖНО, А ЧТО НЕЛЬЗЯ ЕСТЬ?</a:t>
            </a:r>
            <a:endParaRPr sz="4800" b="1" i="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93" name="Google Shape;993;p26"/>
          <p:cNvPicPr/>
          <p:nvPr/>
        </p:nvPicPr>
        <p:blipFill>
          <a:blip r:embed="rId5">
            <a:alphaModFix/>
          </a:blip>
          <a:stretch/>
        </p:blipFill>
        <p:spPr bwMode="auto">
          <a:xfrm flipH="1">
            <a:off x="15960377" y="906088"/>
            <a:ext cx="3332171" cy="100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26"/>
          <p:cNvSpPr txBox="1"/>
          <p:nvPr/>
        </p:nvSpPr>
        <p:spPr bwMode="auto">
          <a:xfrm>
            <a:off x="811550" y="10659199"/>
            <a:ext cx="16236586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D2E"/>
              </a:buClr>
              <a:buSzPts val="800"/>
              <a:buFont typeface="Arial"/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1000" b="0" i="0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https://doi.org/10.14341/DM13042.</a:t>
            </a:r>
            <a:endParaRPr sz="1000" b="0" i="0" strike="noStrike" cap="none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16" name="Google Shape;1016;p26"/>
          <p:cNvPicPr/>
          <p:nvPr/>
        </p:nvPicPr>
        <p:blipFill>
          <a:blip r:embed="rId6">
            <a:alphaModFix/>
          </a:blip>
          <a:srcRect l="11079" t="10468" r="54168" b="9748"/>
          <a:stretch/>
        </p:blipFill>
        <p:spPr bwMode="auto">
          <a:xfrm>
            <a:off x="1981371" y="3213822"/>
            <a:ext cx="620575" cy="157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3B567C-E261-3ABB-80F9-E07006BAB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812116" y="7308320"/>
            <a:ext cx="895776" cy="661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6A2301-961B-84FE-9A1D-8FBAFA8C3E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80286" y="3519626"/>
            <a:ext cx="940492" cy="9404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DACADA-2BD1-9B9D-E925-78978FA658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676187">
            <a:off x="12614252" y="3542450"/>
            <a:ext cx="1185478" cy="11196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13B70-D3FC-1306-4C77-62766E391A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83631" y="3753365"/>
            <a:ext cx="658899" cy="10815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0B770-9350-F157-FEE6-318B315E4E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20435" y="9242201"/>
            <a:ext cx="889148" cy="8417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2737A3-7066-D54F-0F80-1551CF9F51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032140">
            <a:off x="8902194" y="9248087"/>
            <a:ext cx="1255803" cy="8444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F29B18-19D4-D8EE-61B2-95D0135AD7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82541" y="7045468"/>
            <a:ext cx="1117351" cy="10674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E0DCE6-3391-2D67-6AD3-C5D9B3F77A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228959" y="3323976"/>
            <a:ext cx="630080" cy="14769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731629-87F6-9BD9-6C5B-99A380D880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41787" y="6903707"/>
            <a:ext cx="464918" cy="12687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17ACCE-6EB9-BA7D-68BF-E1BD32847C4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043551" y="7273307"/>
            <a:ext cx="610753" cy="8210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63EC38-B604-CBAB-6599-D3E57B894FA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741436" y="3928926"/>
            <a:ext cx="1944794" cy="9207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7201F4-5AE7-6A1E-B270-F4C38CEAB85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2788996" y="9072001"/>
            <a:ext cx="360947" cy="11648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4EACAB-5FF1-7C5C-46C4-653FD2ADC84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2902653" y="7084998"/>
            <a:ext cx="747644" cy="9366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371CC59-130A-A70D-A19B-86D10C55C2D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373495" y="9260114"/>
            <a:ext cx="1074000" cy="8498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603ECE-FD14-1A48-7AB4-C305573664C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312342" y="9328384"/>
            <a:ext cx="1085850" cy="762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CE568EB-368A-9AF4-582D-1CA8C76C8D0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121467" y="9277689"/>
            <a:ext cx="1446718" cy="8883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F7AAB2D-CEA8-EC08-989E-C478650A23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827865" y="9084673"/>
            <a:ext cx="434858" cy="11395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0452496-7629-77B1-2434-318031C223B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382797" y="3422059"/>
            <a:ext cx="1052064" cy="123315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BB1D0F5-AEAE-CE96-C167-3AB96966CB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3366460" y="9273335"/>
            <a:ext cx="1234180" cy="8458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91FEFA4-39A3-F37E-99D1-EDE1B82A243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120096" y="9200083"/>
            <a:ext cx="1130993" cy="94159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55D3516-F211-9264-E7A4-AFD88AA42A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928395" y="7232606"/>
            <a:ext cx="1502456" cy="82915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8039F24-7E4E-4EAD-30AC-F3EB471025F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 rot="322637">
            <a:off x="2732337" y="3943181"/>
            <a:ext cx="1005975" cy="69002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BABF2CC-A6E9-97F1-5270-866E1A39F09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 rot="19069568">
            <a:off x="5284887" y="3288975"/>
            <a:ext cx="799208" cy="10213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2B34DED-0D54-82C3-77A9-D9864366306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499936" y="3279091"/>
            <a:ext cx="948569" cy="69525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9A47894-D524-D435-3E4D-B9B511FE35CD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905789" y="7111390"/>
            <a:ext cx="803127" cy="9835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F9F2E0B-F92E-1BAC-797C-F4CFDBDA40C4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6852387" y="9085772"/>
            <a:ext cx="561467" cy="1137330"/>
          </a:xfrm>
          <a:prstGeom prst="rect">
            <a:avLst/>
          </a:prstGeom>
        </p:spPr>
      </p:pic>
      <p:pic>
        <p:nvPicPr>
          <p:cNvPr id="961" name="Рисунок 960">
            <a:extLst>
              <a:ext uri="{FF2B5EF4-FFF2-40B4-BE49-F238E27FC236}">
                <a16:creationId xmlns:a16="http://schemas.microsoft.com/office/drawing/2014/main" id="{4AD090C9-0C56-BD0D-C80C-15B5056DF12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8290916" y="7168671"/>
            <a:ext cx="1198108" cy="922681"/>
          </a:xfrm>
          <a:prstGeom prst="rect">
            <a:avLst/>
          </a:prstGeom>
        </p:spPr>
      </p:pic>
      <p:pic>
        <p:nvPicPr>
          <p:cNvPr id="963" name="Рисунок 962">
            <a:extLst>
              <a:ext uri="{FF2B5EF4-FFF2-40B4-BE49-F238E27FC236}">
                <a16:creationId xmlns:a16="http://schemas.microsoft.com/office/drawing/2014/main" id="{47A60597-D49D-962D-5672-EE473A0F7084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644808" y="7244609"/>
            <a:ext cx="1168232" cy="800364"/>
          </a:xfrm>
          <a:prstGeom prst="rect">
            <a:avLst/>
          </a:prstGeom>
        </p:spPr>
      </p:pic>
      <p:pic>
        <p:nvPicPr>
          <p:cNvPr id="965" name="Рисунок 964">
            <a:extLst>
              <a:ext uri="{FF2B5EF4-FFF2-40B4-BE49-F238E27FC236}">
                <a16:creationId xmlns:a16="http://schemas.microsoft.com/office/drawing/2014/main" id="{7BE04A3B-BDF3-E9B4-8F18-A3CAAFBCEE3E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3804577" y="3323976"/>
            <a:ext cx="692611" cy="1340330"/>
          </a:xfrm>
          <a:prstGeom prst="rect">
            <a:avLst/>
          </a:prstGeom>
        </p:spPr>
      </p:pic>
      <p:pic>
        <p:nvPicPr>
          <p:cNvPr id="967" name="Рисунок 966">
            <a:extLst>
              <a:ext uri="{FF2B5EF4-FFF2-40B4-BE49-F238E27FC236}">
                <a16:creationId xmlns:a16="http://schemas.microsoft.com/office/drawing/2014/main" id="{B0135ACA-168E-E7D0-242D-EBD846D9FCF1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8611061" y="3311781"/>
            <a:ext cx="512082" cy="1536246"/>
          </a:xfrm>
          <a:prstGeom prst="rect">
            <a:avLst/>
          </a:prstGeom>
        </p:spPr>
      </p:pic>
      <p:pic>
        <p:nvPicPr>
          <p:cNvPr id="1022" name="Рисунок 1021">
            <a:extLst>
              <a:ext uri="{FF2B5EF4-FFF2-40B4-BE49-F238E27FC236}">
                <a16:creationId xmlns:a16="http://schemas.microsoft.com/office/drawing/2014/main" id="{04B0792B-1D56-E2BC-8518-8BDF6645AF84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2893627" y="3211960"/>
            <a:ext cx="1769508" cy="712239"/>
          </a:xfrm>
          <a:prstGeom prst="rect">
            <a:avLst/>
          </a:prstGeom>
        </p:spPr>
      </p:pic>
      <p:pic>
        <p:nvPicPr>
          <p:cNvPr id="1024" name="Рисунок 1023">
            <a:extLst>
              <a:ext uri="{FF2B5EF4-FFF2-40B4-BE49-F238E27FC236}">
                <a16:creationId xmlns:a16="http://schemas.microsoft.com/office/drawing/2014/main" id="{580B2EA7-8C12-BAA2-41A1-13EE8EACDF9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4670130" y="7249903"/>
            <a:ext cx="2312411" cy="729645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E51CC6DE-1643-00C0-DB47-8E6B5B9F6A0A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3578790" y="9448984"/>
            <a:ext cx="1326160" cy="670249"/>
          </a:xfrm>
          <a:prstGeom prst="rect">
            <a:avLst/>
          </a:prstGeom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C54E364E-6DAC-E431-15B5-1E41C7199DC6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9368538" y="3782013"/>
            <a:ext cx="849292" cy="1053783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F66810EA-3C1D-2B56-DE49-5537FE18C0D5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6040248" y="4166200"/>
            <a:ext cx="1390424" cy="640036"/>
          </a:xfrm>
          <a:prstGeom prst="rect">
            <a:avLst/>
          </a:prstGeom>
        </p:spPr>
      </p:pic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1004AE8E-94A5-638E-AC16-CB51D953F1C9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1818826" y="7259206"/>
            <a:ext cx="953923" cy="8321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3" name="Google Shape;1023;p27"/>
          <p:cNvSpPr txBox="1"/>
          <p:nvPr/>
        </p:nvSpPr>
        <p:spPr bwMode="auto">
          <a:xfrm>
            <a:off x="751740" y="600531"/>
            <a:ext cx="14939110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ПРАВИЛО ТАРЕЛКИ</a:t>
            </a:r>
            <a:endParaRPr/>
          </a:p>
        </p:txBody>
      </p:sp>
      <p:sp>
        <p:nvSpPr>
          <p:cNvPr id="1025" name="Google Shape;1025;p27"/>
          <p:cNvSpPr txBox="1"/>
          <p:nvPr/>
        </p:nvSpPr>
        <p:spPr bwMode="auto">
          <a:xfrm>
            <a:off x="811550" y="10659199"/>
            <a:ext cx="1400483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>
              <a:buClr>
                <a:srgbClr val="555555"/>
              </a:buClr>
              <a:buSzPts val="800"/>
              <a:defRPr/>
            </a:pPr>
            <a:r>
              <a:rPr lang="ru-RU" sz="1000" dirty="0">
                <a:solidFill>
                  <a:prstClr val="black"/>
                </a:solidFill>
                <a:latin typeface="+mn-lt"/>
                <a:ea typeface="Arial"/>
                <a:cs typeface="Calibri"/>
              </a:rPr>
              <a:t>*</a:t>
            </a:r>
            <a:r>
              <a:rPr lang="ru-RU" sz="1000" dirty="0">
                <a:solidFill>
                  <a:srgbClr val="555555"/>
                </a:solidFill>
                <a:latin typeface="+mn-lt"/>
                <a:ea typeface="Arial"/>
                <a:cs typeface="Calibri"/>
              </a:rPr>
              <a:t>Норма для взрослого около 1 г на кг веса, у пожилых 1,2-1,3 г на кг веса; при наличии диабетической нефропатии 0,8 г на кг</a:t>
            </a:r>
            <a:endParaRPr lang="ru-RU" sz="1000" dirty="0">
              <a:solidFill>
                <a:srgbClr val="555555"/>
              </a:solidFill>
              <a:latin typeface="+mn-lt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800"/>
              <a:buFont typeface="Arial"/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1. Адаптировано из The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Healthy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Eating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Plate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,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please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see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The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Nutrition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Source, Department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of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Nutrition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, Harvard T.H.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Chan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School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of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Public Health, www.thenutritionsource.org,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and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 Harvard Health </a:t>
            </a:r>
            <a:r>
              <a:rPr lang="ru-RU" sz="1000" b="0" i="0" u="none" strike="noStrike" cap="none" dirty="0" err="1">
                <a:solidFill>
                  <a:srgbClr val="555555"/>
                </a:solidFill>
                <a:latin typeface="+mn-lt"/>
                <a:ea typeface="Arial"/>
                <a:cs typeface="Arial"/>
              </a:rPr>
              <a:t>Publications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+mn-lt"/>
                <a:ea typeface="Arial"/>
                <a:cs typeface="Arial"/>
              </a:rPr>
              <a:t>, www.health.harvard.edu.                                                                                                                                                                                                                 </a:t>
            </a:r>
            <a:endParaRPr sz="1000" dirty="0">
              <a:latin typeface="+mn-lt"/>
            </a:endParaRPr>
          </a:p>
        </p:txBody>
      </p:sp>
      <p:graphicFrame>
        <p:nvGraphicFramePr>
          <p:cNvPr id="1029" name="Google Shape;1029;p27"/>
          <p:cNvGraphicFramePr>
            <a:graphicFrameLocks/>
          </p:cNvGraphicFramePr>
          <p:nvPr/>
        </p:nvGraphicFramePr>
        <p:xfrm>
          <a:off x="5708650" y="3315937"/>
          <a:ext cx="7952402" cy="530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30" name="Google Shape;1030;p27"/>
          <p:cNvSpPr txBox="1"/>
          <p:nvPr/>
        </p:nvSpPr>
        <p:spPr bwMode="auto">
          <a:xfrm>
            <a:off x="7779320" y="5849811"/>
            <a:ext cx="14173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15%</a:t>
            </a:r>
            <a:endParaRPr sz="4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1" name="Google Shape;1031;p27"/>
          <p:cNvSpPr txBox="1"/>
          <p:nvPr/>
        </p:nvSpPr>
        <p:spPr bwMode="auto">
          <a:xfrm>
            <a:off x="10452231" y="4683583"/>
            <a:ext cx="14173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35%</a:t>
            </a:r>
            <a:endParaRPr sz="4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2" name="Google Shape;1032;p27"/>
          <p:cNvSpPr txBox="1"/>
          <p:nvPr/>
        </p:nvSpPr>
        <p:spPr bwMode="auto">
          <a:xfrm>
            <a:off x="8191286" y="4037377"/>
            <a:ext cx="14173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25%</a:t>
            </a:r>
            <a:endParaRPr sz="4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3" name="Google Shape;1033;p27"/>
          <p:cNvSpPr txBox="1"/>
          <p:nvPr/>
        </p:nvSpPr>
        <p:spPr bwMode="auto">
          <a:xfrm>
            <a:off x="9477561" y="6593834"/>
            <a:ext cx="14173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25%</a:t>
            </a:r>
            <a:endParaRPr sz="4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4" name="Google Shape;1034;p27"/>
          <p:cNvSpPr txBox="1"/>
          <p:nvPr/>
        </p:nvSpPr>
        <p:spPr bwMode="auto">
          <a:xfrm>
            <a:off x="10409442" y="5229348"/>
            <a:ext cx="14207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овощи</a:t>
            </a:r>
            <a:endParaRPr/>
          </a:p>
        </p:txBody>
      </p:sp>
      <p:sp>
        <p:nvSpPr>
          <p:cNvPr id="1035" name="Google Shape;1035;p27"/>
          <p:cNvSpPr txBox="1"/>
          <p:nvPr/>
        </p:nvSpPr>
        <p:spPr bwMode="auto">
          <a:xfrm>
            <a:off x="8712949" y="7283704"/>
            <a:ext cx="2807935" cy="8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полезные белки*</a:t>
            </a:r>
            <a:endParaRPr/>
          </a:p>
        </p:txBody>
      </p:sp>
      <p:sp>
        <p:nvSpPr>
          <p:cNvPr id="1036" name="Google Shape;1036;p27"/>
          <p:cNvSpPr txBox="1"/>
          <p:nvPr/>
        </p:nvSpPr>
        <p:spPr bwMode="auto">
          <a:xfrm>
            <a:off x="7401434" y="4731818"/>
            <a:ext cx="2807935" cy="8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цельно-</a:t>
            </a:r>
            <a:b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зерновые</a:t>
            </a:r>
            <a:endParaRPr/>
          </a:p>
        </p:txBody>
      </p:sp>
      <p:sp>
        <p:nvSpPr>
          <p:cNvPr id="1037" name="Google Shape;1037;p27"/>
          <p:cNvSpPr txBox="1"/>
          <p:nvPr/>
        </p:nvSpPr>
        <p:spPr bwMode="auto">
          <a:xfrm>
            <a:off x="14632522" y="3716668"/>
            <a:ext cx="4639728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Овощи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: </a:t>
            </a:r>
            <a:b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помидоры, огурцы, капуста, шпинат, щавель, морковь, свекла, лук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8" name="Google Shape;1038;p27"/>
          <p:cNvSpPr txBox="1"/>
          <p:nvPr/>
        </p:nvSpPr>
        <p:spPr bwMode="auto">
          <a:xfrm>
            <a:off x="825294" y="5939882"/>
            <a:ext cx="446296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Фрукты и ягоды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: голубика, черника, малина, клюква,  яблоки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39" name="Google Shape;1039;p27"/>
          <p:cNvSpPr txBox="1"/>
          <p:nvPr/>
        </p:nvSpPr>
        <p:spPr bwMode="auto">
          <a:xfrm>
            <a:off x="-23160" y="3716668"/>
            <a:ext cx="531141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Цельнозерновые крупы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: гречка, овсянка, рожь, </a:t>
            </a:r>
            <a:b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полба, коричневый рис 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40" name="Google Shape;1040;p27"/>
          <p:cNvSpPr txBox="1"/>
          <p:nvPr/>
        </p:nvSpPr>
        <p:spPr bwMode="auto">
          <a:xfrm>
            <a:off x="14632522" y="5939882"/>
            <a:ext cx="468851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Растительный белок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: гречка, киноа, амарант, бобовые, орехи и семена</a:t>
            </a:r>
            <a:endParaRPr sz="28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Животный белок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: рыба,  морепродукты, индейка, курица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41" name="Google Shape;1041;p27"/>
          <p:cNvSpPr txBox="1"/>
          <p:nvPr/>
        </p:nvSpPr>
        <p:spPr bwMode="auto">
          <a:xfrm>
            <a:off x="7600868" y="6414258"/>
            <a:ext cx="16177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фрукты</a:t>
            </a:r>
            <a:endParaRPr/>
          </a:p>
        </p:txBody>
      </p:sp>
      <p:cxnSp>
        <p:nvCxnSpPr>
          <p:cNvPr id="1042" name="Google Shape;1042;p27"/>
          <p:cNvCxnSpPr>
            <a:cxnSpLocks/>
          </p:cNvCxnSpPr>
          <p:nvPr/>
        </p:nvCxnSpPr>
        <p:spPr bwMode="auto">
          <a:xfrm>
            <a:off x="5327650" y="4037377"/>
            <a:ext cx="3385299" cy="0"/>
          </a:xfrm>
          <a:prstGeom prst="straightConnector1">
            <a:avLst/>
          </a:prstGeom>
          <a:noFill/>
          <a:ln w="38100" cap="flat" cmpd="sng">
            <a:solidFill>
              <a:srgbClr val="FFEDE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3" name="Google Shape;1043;p27"/>
          <p:cNvCxnSpPr>
            <a:cxnSpLocks/>
          </p:cNvCxnSpPr>
          <p:nvPr/>
        </p:nvCxnSpPr>
        <p:spPr bwMode="auto">
          <a:xfrm>
            <a:off x="11137278" y="3982483"/>
            <a:ext cx="3385299" cy="0"/>
          </a:xfrm>
          <a:prstGeom prst="straightConnector1">
            <a:avLst/>
          </a:prstGeom>
          <a:noFill/>
          <a:ln w="38100" cap="flat" cmpd="sng">
            <a:solidFill>
              <a:srgbClr val="FFF2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4" name="Google Shape;1044;p27"/>
          <p:cNvCxnSpPr>
            <a:cxnSpLocks/>
          </p:cNvCxnSpPr>
          <p:nvPr/>
        </p:nvCxnSpPr>
        <p:spPr bwMode="auto">
          <a:xfrm>
            <a:off x="11137278" y="7391725"/>
            <a:ext cx="3385299" cy="0"/>
          </a:xfrm>
          <a:prstGeom prst="straightConnector1">
            <a:avLst/>
          </a:prstGeom>
          <a:noFill/>
          <a:ln w="38100" cap="flat" cmpd="sng">
            <a:solidFill>
              <a:srgbClr val="FEDD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5" name="Google Shape;1045;p27"/>
          <p:cNvCxnSpPr>
            <a:cxnSpLocks/>
            <a:endCxn id="1030" idx="1"/>
          </p:cNvCxnSpPr>
          <p:nvPr/>
        </p:nvCxnSpPr>
        <p:spPr bwMode="auto">
          <a:xfrm>
            <a:off x="5288120" y="6264410"/>
            <a:ext cx="2491200" cy="900"/>
          </a:xfrm>
          <a:prstGeom prst="straightConnector1">
            <a:avLst/>
          </a:prstGeom>
          <a:noFill/>
          <a:ln w="38100" cap="flat" cmpd="sng">
            <a:solidFill>
              <a:srgbClr val="FEF2E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6" name="Google Shape;1046;p27"/>
          <p:cNvSpPr/>
          <p:nvPr/>
        </p:nvSpPr>
        <p:spPr bwMode="auto">
          <a:xfrm>
            <a:off x="14384536" y="3902075"/>
            <a:ext cx="193014" cy="193014"/>
          </a:xfrm>
          <a:prstGeom prst="ellipse">
            <a:avLst/>
          </a:pr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47" name="Google Shape;1047;p27"/>
          <p:cNvSpPr/>
          <p:nvPr/>
        </p:nvSpPr>
        <p:spPr bwMode="auto">
          <a:xfrm>
            <a:off x="14384536" y="7295218"/>
            <a:ext cx="193014" cy="193014"/>
          </a:xfrm>
          <a:prstGeom prst="ellipse">
            <a:avLst/>
          </a:prstGeom>
          <a:solidFill>
            <a:srgbClr val="FEDD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48" name="Google Shape;1048;p27"/>
          <p:cNvSpPr/>
          <p:nvPr/>
        </p:nvSpPr>
        <p:spPr bwMode="auto">
          <a:xfrm>
            <a:off x="5290381" y="3936490"/>
            <a:ext cx="193014" cy="193014"/>
          </a:xfrm>
          <a:prstGeom prst="ellipse">
            <a:avLst/>
          </a:prstGeom>
          <a:solidFill>
            <a:srgbClr val="FFED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49" name="Google Shape;1049;p27"/>
          <p:cNvSpPr/>
          <p:nvPr/>
        </p:nvSpPr>
        <p:spPr bwMode="auto">
          <a:xfrm>
            <a:off x="5290381" y="6167768"/>
            <a:ext cx="193014" cy="193014"/>
          </a:xfrm>
          <a:prstGeom prst="ellipse">
            <a:avLst/>
          </a:prstGeom>
          <a:solidFill>
            <a:srgbClr val="FEF2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C8045-21C0-4288-CA0B-F75631E27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8630" y="1907133"/>
            <a:ext cx="7998867" cy="79988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4" name="Google Shape;1054;p28"/>
          <p:cNvSpPr/>
          <p:nvPr/>
        </p:nvSpPr>
        <p:spPr bwMode="auto">
          <a:xfrm>
            <a:off x="5459767" y="9007475"/>
            <a:ext cx="13660083" cy="13175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55" name="Google Shape;1055;p28"/>
          <p:cNvSpPr/>
          <p:nvPr/>
        </p:nvSpPr>
        <p:spPr bwMode="auto">
          <a:xfrm>
            <a:off x="4197389" y="7559675"/>
            <a:ext cx="14052288" cy="13175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56" name="Google Shape;1056;p28"/>
          <p:cNvSpPr/>
          <p:nvPr/>
        </p:nvSpPr>
        <p:spPr bwMode="auto">
          <a:xfrm>
            <a:off x="3336674" y="5883275"/>
            <a:ext cx="13951839" cy="158834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57" name="Google Shape;1057;p28"/>
          <p:cNvSpPr txBox="1"/>
          <p:nvPr/>
        </p:nvSpPr>
        <p:spPr bwMode="auto">
          <a:xfrm>
            <a:off x="751740" y="600531"/>
            <a:ext cx="17074518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ДАВАЙТЕ НАЧНЕМ УЖЕ СЕГОДНЯ 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СЛЕДОВАТЬ 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ОСНОВНЫМ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 ПРИНЦИПАМ ЗДОРОВОГО ПИТАНИЯ</a:t>
            </a:r>
            <a:endParaRPr sz="4800" b="1" i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59" name="Google Shape;1059;p28"/>
          <p:cNvSpPr txBox="1"/>
          <p:nvPr/>
        </p:nvSpPr>
        <p:spPr bwMode="auto">
          <a:xfrm>
            <a:off x="811550" y="10659199"/>
            <a:ext cx="1247049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Российское кардиологическое общество. Клинические рекомендации «Нарушение липидного обмена» год утверждения 2023 [Электронный ресурс] Дата обращения: 20.04.2023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URL: 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https://scardio.ru/content/Guidelines/KR_NLO_2023.pdf.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2. Сайт  Федеральной службы по надзору  в сфере защиты прав потребителей и  благополучия человека О скрытой соли в продуктах питания [Электронный ресурс] Дата обращения 14.06.2023  URLL: 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https://www.rospotrebnadzor.ru/about/info/news/news_details.php?ELEMENT_ID=15184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3. 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Адаптировано на основании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062" name="Google Shape;1062;p28"/>
          <p:cNvGrpSpPr/>
          <p:nvPr/>
        </p:nvGrpSpPr>
        <p:grpSpPr bwMode="auto">
          <a:xfrm>
            <a:off x="3736240" y="7687327"/>
            <a:ext cx="13888033" cy="1042178"/>
            <a:chOff x="4415650" y="7668616"/>
            <a:chExt cx="13888033" cy="1042178"/>
          </a:xfrm>
        </p:grpSpPr>
        <p:grpSp>
          <p:nvGrpSpPr>
            <p:cNvPr id="1063" name="Google Shape;1063;p28"/>
            <p:cNvGrpSpPr/>
            <p:nvPr/>
          </p:nvGrpSpPr>
          <p:grpSpPr bwMode="auto">
            <a:xfrm>
              <a:off x="4415650" y="7668616"/>
              <a:ext cx="1042178" cy="1042178"/>
              <a:chOff x="13605558" y="2433877"/>
              <a:chExt cx="1042178" cy="1042178"/>
            </a:xfrm>
          </p:grpSpPr>
          <p:sp>
            <p:nvSpPr>
              <p:cNvPr id="1064" name="Google Shape;1064;p28"/>
              <p:cNvSpPr/>
              <p:nvPr/>
            </p:nvSpPr>
            <p:spPr bwMode="auto">
              <a:xfrm>
                <a:off x="13605558" y="2433877"/>
                <a:ext cx="1042178" cy="1042178"/>
              </a:xfrm>
              <a:prstGeom prst="ellipse">
                <a:avLst/>
              </a:prstGeom>
              <a:gradFill>
                <a:gsLst>
                  <a:gs pos="0">
                    <a:srgbClr val="FFA58F"/>
                  </a:gs>
                  <a:gs pos="28000">
                    <a:srgbClr val="FFA58F"/>
                  </a:gs>
                  <a:gs pos="100000">
                    <a:srgbClr val="FEDDA4"/>
                  </a:gs>
                </a:gsLst>
                <a:lin ang="10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65" name="Google Shape;1065;p28"/>
              <p:cNvSpPr txBox="1"/>
              <p:nvPr/>
            </p:nvSpPr>
            <p:spPr bwMode="auto">
              <a:xfrm>
                <a:off x="13856380" y="2513870"/>
                <a:ext cx="540533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ru-RU" sz="50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</a:rPr>
                  <a:t>4</a:t>
                </a:r>
                <a:endParaRPr/>
              </a:p>
            </p:txBody>
          </p:sp>
        </p:grpSp>
        <p:sp>
          <p:nvSpPr>
            <p:cNvPr id="1066" name="Google Shape;1066;p28"/>
            <p:cNvSpPr txBox="1"/>
            <p:nvPr/>
          </p:nvSpPr>
          <p:spPr bwMode="auto">
            <a:xfrm>
              <a:off x="5708650" y="7804985"/>
              <a:ext cx="12595033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 b="0" i="0" u="none" strike="noStrike" cap="none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Употребляйте </a:t>
              </a:r>
              <a:r>
                <a:rPr lang="ru-RU" sz="2200" b="1" i="0" u="none" strike="noStrike" cap="none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обезжиренные молочные и кисломолочные продукты</a:t>
              </a:r>
              <a:r>
                <a:rPr lang="ru-RU" sz="2200" b="0" i="0" u="none" strike="noStrike" cap="none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, сыры со сниженным содержанием жира, яйца — не более 2–3 в неделю</a:t>
              </a:r>
              <a:r>
                <a:rPr lang="ru-RU" sz="2200" b="0" i="0" u="none" strike="noStrike" cap="none" baseline="300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1,2</a:t>
              </a:r>
              <a:endParaRPr sz="22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067" name="Google Shape;1067;p28"/>
          <p:cNvGrpSpPr/>
          <p:nvPr/>
        </p:nvGrpSpPr>
        <p:grpSpPr bwMode="auto">
          <a:xfrm>
            <a:off x="4938678" y="9136085"/>
            <a:ext cx="9958185" cy="1042178"/>
            <a:chOff x="6294795" y="9028779"/>
            <a:chExt cx="9958185" cy="1042178"/>
          </a:xfrm>
        </p:grpSpPr>
        <p:grpSp>
          <p:nvGrpSpPr>
            <p:cNvPr id="1068" name="Google Shape;1068;p28"/>
            <p:cNvGrpSpPr/>
            <p:nvPr/>
          </p:nvGrpSpPr>
          <p:grpSpPr bwMode="auto">
            <a:xfrm>
              <a:off x="6294795" y="9028779"/>
              <a:ext cx="1042178" cy="1042178"/>
              <a:chOff x="17371078" y="2433877"/>
              <a:chExt cx="1042178" cy="1042178"/>
            </a:xfrm>
          </p:grpSpPr>
          <p:sp>
            <p:nvSpPr>
              <p:cNvPr id="1069" name="Google Shape;1069;p28"/>
              <p:cNvSpPr/>
              <p:nvPr/>
            </p:nvSpPr>
            <p:spPr bwMode="auto">
              <a:xfrm>
                <a:off x="17371078" y="2433877"/>
                <a:ext cx="1042178" cy="1042178"/>
              </a:xfrm>
              <a:prstGeom prst="ellipse">
                <a:avLst/>
              </a:prstGeom>
              <a:gradFill>
                <a:gsLst>
                  <a:gs pos="0">
                    <a:srgbClr val="FFA58F"/>
                  </a:gs>
                  <a:gs pos="28000">
                    <a:srgbClr val="FFA58F"/>
                  </a:gs>
                  <a:gs pos="100000">
                    <a:srgbClr val="FEDDA4"/>
                  </a:gs>
                </a:gsLst>
                <a:lin ang="10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70" name="Google Shape;1070;p28"/>
              <p:cNvSpPr txBox="1"/>
              <p:nvPr/>
            </p:nvSpPr>
            <p:spPr bwMode="auto">
              <a:xfrm>
                <a:off x="17621900" y="2513870"/>
                <a:ext cx="540533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ru-RU" sz="50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</a:rPr>
                  <a:t>5</a:t>
                </a:r>
                <a:endParaRPr/>
              </a:p>
            </p:txBody>
          </p:sp>
        </p:grpSp>
        <p:sp>
          <p:nvSpPr>
            <p:cNvPr id="1071" name="Google Shape;1071;p28"/>
            <p:cNvSpPr txBox="1"/>
            <p:nvPr/>
          </p:nvSpPr>
          <p:spPr bwMode="auto">
            <a:xfrm>
              <a:off x="7442017" y="9334425"/>
              <a:ext cx="881096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 b="0" i="0" u="none" strike="noStrike" cap="none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Готовьте </a:t>
              </a:r>
              <a:r>
                <a:rPr lang="ru-RU" sz="2200" b="1" i="0" u="none" strike="noStrike" cap="none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пищу на гриле/на пару, без обжаривания и фритюра</a:t>
              </a:r>
              <a:r>
                <a:rPr lang="ru-RU" sz="2200" b="1" i="0" u="none" strike="noStrike" cap="none" baseline="300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1</a:t>
              </a:r>
              <a:endParaRPr sz="22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072" name="Google Shape;1072;p28"/>
          <p:cNvSpPr txBox="1"/>
          <p:nvPr/>
        </p:nvSpPr>
        <p:spPr bwMode="auto">
          <a:xfrm>
            <a:off x="2985504" y="4248140"/>
            <a:ext cx="156835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Исключите трансжиры, уменьшите употребление насыщенных жиров </a:t>
            </a:r>
            <a:b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(маргарин, животные жиры, пальмовое, кокосовое масла)</a:t>
            </a:r>
            <a:r>
              <a:rPr lang="ru-RU" sz="2200" b="0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</p:txBody>
      </p:sp>
      <p:sp>
        <p:nvSpPr>
          <p:cNvPr id="1073" name="Google Shape;1073;p28"/>
          <p:cNvSpPr txBox="1"/>
          <p:nvPr/>
        </p:nvSpPr>
        <p:spPr bwMode="auto">
          <a:xfrm>
            <a:off x="2985504" y="4993307"/>
            <a:ext cx="1405228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приготовления блюд используйте </a:t>
            </a: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нетропические растительные масла </a:t>
            </a:r>
            <a:b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(оливковое, подсолнечное, кукурузное), </a:t>
            </a: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ограничьте использование сливочного масла, сала</a:t>
            </a:r>
            <a:r>
              <a:rPr lang="ru-RU" sz="2200" b="1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074" name="Google Shape;1074;p28"/>
          <p:cNvGrpSpPr/>
          <p:nvPr/>
        </p:nvGrpSpPr>
        <p:grpSpPr bwMode="auto">
          <a:xfrm>
            <a:off x="2815586" y="6113871"/>
            <a:ext cx="1042178" cy="1042178"/>
            <a:chOff x="9781129" y="2433877"/>
            <a:chExt cx="1042178" cy="1042178"/>
          </a:xfrm>
        </p:grpSpPr>
        <p:sp>
          <p:nvSpPr>
            <p:cNvPr id="1075" name="Google Shape;1075;p28"/>
            <p:cNvSpPr/>
            <p:nvPr/>
          </p:nvSpPr>
          <p:spPr bwMode="auto">
            <a:xfrm>
              <a:off x="9781129" y="2433877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76" name="Google Shape;1076;p28"/>
            <p:cNvSpPr txBox="1"/>
            <p:nvPr/>
          </p:nvSpPr>
          <p:spPr bwMode="auto">
            <a:xfrm>
              <a:off x="10031951" y="2513870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3</a:t>
              </a:r>
              <a:endParaRPr/>
            </a:p>
          </p:txBody>
        </p:sp>
      </p:grpSp>
      <p:sp>
        <p:nvSpPr>
          <p:cNvPr id="1077" name="Google Shape;1077;p28"/>
          <p:cNvSpPr txBox="1"/>
          <p:nvPr/>
        </p:nvSpPr>
        <p:spPr bwMode="auto">
          <a:xfrm>
            <a:off x="3971553" y="6030755"/>
            <a:ext cx="134174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Ограничьте употребление красного мяса </a:t>
            </a: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 350–500 г в неделю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(в особенности переработанного мяса)</a:t>
            </a:r>
            <a:r>
              <a:rPr lang="ru-RU" sz="2200" b="0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22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78" name="Google Shape;1078;p28"/>
          <p:cNvSpPr txBox="1"/>
          <p:nvPr/>
        </p:nvSpPr>
        <p:spPr bwMode="auto">
          <a:xfrm>
            <a:off x="3971553" y="6840194"/>
            <a:ext cx="1534162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Отдавайте </a:t>
            </a: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предпочтение мясу птицы </a:t>
            </a: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(без кожи) и </a:t>
            </a: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рыбе</a:t>
            </a: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(постные и жирные сорта)</a:t>
            </a:r>
            <a:r>
              <a:rPr lang="ru-RU" sz="2200" b="0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endParaRPr sz="22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79" name="Google Shape;1079;p28"/>
          <p:cNvSpPr txBox="1"/>
          <p:nvPr/>
        </p:nvSpPr>
        <p:spPr bwMode="auto">
          <a:xfrm>
            <a:off x="2030949" y="2565858"/>
            <a:ext cx="12660818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Употребляйте </a:t>
            </a: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пищу преимущественно  растительного, а не животного происхождения</a:t>
            </a:r>
            <a:r>
              <a:rPr lang="ru-RU" sz="2200" b="1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1,2</a:t>
            </a: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: </a:t>
            </a:r>
            <a:endParaRPr/>
          </a:p>
          <a:p>
            <a:pPr marL="504900" marR="0" lvl="0" indent="-342900" algn="l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640"/>
              <a:buFont typeface="Arial"/>
              <a:buChar char="•"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≥200 г фруктов в день (≥ 2-3 порций) </a:t>
            </a:r>
            <a:endParaRPr/>
          </a:p>
          <a:p>
            <a:pPr marL="504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640"/>
              <a:buFont typeface="Arial"/>
              <a:buChar char="•"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≥200 г овощей в день (≥ 2-3 порций) </a:t>
            </a:r>
            <a:endParaRPr/>
          </a:p>
        </p:txBody>
      </p:sp>
      <p:sp>
        <p:nvSpPr>
          <p:cNvPr id="1080" name="Google Shape;1080;p28"/>
          <p:cNvSpPr txBox="1"/>
          <p:nvPr/>
        </p:nvSpPr>
        <p:spPr bwMode="auto">
          <a:xfrm>
            <a:off x="7442017" y="2987675"/>
            <a:ext cx="756303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4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640"/>
              <a:buFont typeface="Arial"/>
              <a:buChar char="•"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30–45 г пищевых волокон в день, предпочтительно из цельнозерновых продуктов и круп </a:t>
            </a:r>
            <a:endParaRPr/>
          </a:p>
          <a:p>
            <a:pPr marL="504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640"/>
              <a:buFont typeface="Arial"/>
              <a:buChar char="•"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30 г несоленых орехов в день</a:t>
            </a:r>
            <a:endParaRPr/>
          </a:p>
        </p:txBody>
      </p:sp>
      <p:sp>
        <p:nvSpPr>
          <p:cNvPr id="1081" name="Google Shape;1081;p28"/>
          <p:cNvSpPr/>
          <p:nvPr/>
        </p:nvSpPr>
        <p:spPr bwMode="auto">
          <a:xfrm>
            <a:off x="1272132" y="2526611"/>
            <a:ext cx="14052288" cy="158834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082" name="Google Shape;1082;p28"/>
          <p:cNvGrpSpPr/>
          <p:nvPr/>
        </p:nvGrpSpPr>
        <p:grpSpPr bwMode="auto">
          <a:xfrm>
            <a:off x="751043" y="2820999"/>
            <a:ext cx="1042178" cy="1042178"/>
            <a:chOff x="2084393" y="2438866"/>
            <a:chExt cx="1042178" cy="1042178"/>
          </a:xfrm>
        </p:grpSpPr>
        <p:sp>
          <p:nvSpPr>
            <p:cNvPr id="1083" name="Google Shape;1083;p28"/>
            <p:cNvSpPr/>
            <p:nvPr/>
          </p:nvSpPr>
          <p:spPr bwMode="auto">
            <a:xfrm>
              <a:off x="2084393" y="2438866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84" name="Google Shape;1084;p28"/>
            <p:cNvSpPr txBox="1"/>
            <p:nvPr/>
          </p:nvSpPr>
          <p:spPr bwMode="auto">
            <a:xfrm>
              <a:off x="2322122" y="2524079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1</a:t>
              </a:r>
              <a:endParaRPr/>
            </a:p>
          </p:txBody>
        </p:sp>
      </p:grpSp>
      <p:sp>
        <p:nvSpPr>
          <p:cNvPr id="1085" name="Google Shape;1085;p28"/>
          <p:cNvSpPr/>
          <p:nvPr/>
        </p:nvSpPr>
        <p:spPr bwMode="auto">
          <a:xfrm>
            <a:off x="2199491" y="4206875"/>
            <a:ext cx="14052288" cy="158834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086" name="Google Shape;1086;p28"/>
          <p:cNvGrpSpPr/>
          <p:nvPr/>
        </p:nvGrpSpPr>
        <p:grpSpPr bwMode="auto">
          <a:xfrm>
            <a:off x="1678402" y="4472218"/>
            <a:ext cx="1042178" cy="1042178"/>
            <a:chOff x="5896259" y="2438866"/>
            <a:chExt cx="1042178" cy="1042178"/>
          </a:xfrm>
        </p:grpSpPr>
        <p:sp>
          <p:nvSpPr>
            <p:cNvPr id="1087" name="Google Shape;1087;p28"/>
            <p:cNvSpPr/>
            <p:nvPr/>
          </p:nvSpPr>
          <p:spPr bwMode="auto">
            <a:xfrm>
              <a:off x="5896259" y="2438866"/>
              <a:ext cx="1042178" cy="1042178"/>
            </a:xfrm>
            <a:prstGeom prst="ellipse">
              <a:avLst/>
            </a:prstGeom>
            <a:gradFill>
              <a:gsLst>
                <a:gs pos="0">
                  <a:srgbClr val="FFA58F"/>
                </a:gs>
                <a:gs pos="28000">
                  <a:srgbClr val="FFA58F"/>
                </a:gs>
                <a:gs pos="100000">
                  <a:srgbClr val="FEDDA4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88" name="Google Shape;1088;p28"/>
            <p:cNvSpPr txBox="1"/>
            <p:nvPr/>
          </p:nvSpPr>
          <p:spPr bwMode="auto">
            <a:xfrm>
              <a:off x="6158717" y="2518859"/>
              <a:ext cx="540533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5000" b="1">
                  <a:solidFill>
                    <a:schemeClr val="lt1"/>
                  </a:solidFill>
                  <a:latin typeface="Arial"/>
                  <a:ea typeface="Arial"/>
                  <a:cs typeface="Arial"/>
                </a:rPr>
                <a:t>2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/>
          <p:nvPr/>
        </p:nvSpPr>
        <p:spPr bwMode="auto">
          <a:xfrm>
            <a:off x="695309" y="2968254"/>
            <a:ext cx="11041579" cy="4348505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" name="Google Shape;77;p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КАКОЙ УРОВЕНЬ САХАРА В КРОВИ  СЧИТАЕТСЯ </a:t>
            </a: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НОРМАЛЬНЫМ?</a:t>
            </a:r>
            <a:endParaRPr/>
          </a:p>
        </p:txBody>
      </p:sp>
      <p:sp>
        <p:nvSpPr>
          <p:cNvPr id="78" name="Google Shape;78;p2"/>
          <p:cNvSpPr txBox="1"/>
          <p:nvPr/>
        </p:nvSpPr>
        <p:spPr bwMode="auto">
          <a:xfrm>
            <a:off x="12033705" y="3229466"/>
            <a:ext cx="617174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людей </a:t>
            </a: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без сахарного диабета </a:t>
            </a:r>
            <a:br>
              <a:rPr lang="ru-RU" sz="2800">
                <a:solidFill>
                  <a:schemeClr val="dk1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уровень</a:t>
            </a:r>
            <a:r>
              <a:rPr lang="ru-RU" sz="2800">
                <a:solidFill>
                  <a:schemeClr val="dk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сахара в крови (гликемия)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натощак</a:t>
            </a:r>
            <a:r>
              <a:rPr lang="ru-RU" sz="2800">
                <a:solidFill>
                  <a:schemeClr val="dk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составляет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3.3-5.5 ммоль/л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9" name="Google Shape;79;p2"/>
          <p:cNvSpPr txBox="1"/>
          <p:nvPr/>
        </p:nvSpPr>
        <p:spPr bwMode="auto">
          <a:xfrm>
            <a:off x="1450791" y="3217129"/>
            <a:ext cx="23373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Гипогликемия</a:t>
            </a:r>
            <a:endParaRPr dirty="0"/>
          </a:p>
        </p:txBody>
      </p:sp>
      <p:sp>
        <p:nvSpPr>
          <p:cNvPr id="80" name="Google Shape;80;p2"/>
          <p:cNvSpPr txBox="1"/>
          <p:nvPr/>
        </p:nvSpPr>
        <p:spPr bwMode="auto">
          <a:xfrm>
            <a:off x="3555470" y="3217129"/>
            <a:ext cx="5112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Нормальный уровень </a:t>
            </a:r>
            <a:br>
              <a:rPr lang="ru-RU" sz="24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глюкозы</a:t>
            </a:r>
            <a:endParaRPr dirty="0"/>
          </a:p>
        </p:txBody>
      </p:sp>
      <p:sp>
        <p:nvSpPr>
          <p:cNvPr id="81" name="Google Shape;81;p2"/>
          <p:cNvSpPr txBox="1"/>
          <p:nvPr/>
        </p:nvSpPr>
        <p:spPr bwMode="auto">
          <a:xfrm>
            <a:off x="8435831" y="3217129"/>
            <a:ext cx="25088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Гипергликемия</a:t>
            </a:r>
            <a:endParaRPr/>
          </a:p>
        </p:txBody>
      </p:sp>
      <p:sp>
        <p:nvSpPr>
          <p:cNvPr id="82" name="Google Shape;82;p2"/>
          <p:cNvSpPr txBox="1"/>
          <p:nvPr/>
        </p:nvSpPr>
        <p:spPr bwMode="auto">
          <a:xfrm>
            <a:off x="1491562" y="3542833"/>
            <a:ext cx="22313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>
                <a:solidFill>
                  <a:schemeClr val="accent2"/>
                </a:solidFill>
                <a:latin typeface="Arial"/>
                <a:ea typeface="Arial"/>
                <a:cs typeface="Arial"/>
              </a:rPr>
              <a:t>Низкий уровень</a:t>
            </a:r>
            <a:br>
              <a:rPr lang="ru-RU" sz="2000" b="1">
                <a:solidFill>
                  <a:schemeClr val="accent2"/>
                </a:solidFill>
                <a:latin typeface="Arial"/>
                <a:ea typeface="Arial"/>
                <a:cs typeface="Arial"/>
              </a:rPr>
            </a:br>
            <a:r>
              <a:rPr lang="ru-RU" sz="2000" b="1">
                <a:solidFill>
                  <a:schemeClr val="accent2"/>
                </a:solidFill>
                <a:latin typeface="Arial"/>
                <a:ea typeface="Arial"/>
                <a:cs typeface="Arial"/>
              </a:rPr>
              <a:t>глюкозы</a:t>
            </a:r>
            <a:endParaRPr/>
          </a:p>
        </p:txBody>
      </p:sp>
      <p:sp>
        <p:nvSpPr>
          <p:cNvPr id="83" name="Google Shape;83;p2"/>
          <p:cNvSpPr txBox="1"/>
          <p:nvPr/>
        </p:nvSpPr>
        <p:spPr bwMode="auto">
          <a:xfrm>
            <a:off x="8139015" y="3563202"/>
            <a:ext cx="31146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>
                <a:solidFill>
                  <a:schemeClr val="accent2"/>
                </a:solidFill>
                <a:latin typeface="Arial"/>
                <a:ea typeface="Arial"/>
                <a:cs typeface="Arial"/>
              </a:rPr>
              <a:t>Высокий уровень глюкозы</a:t>
            </a:r>
            <a:endParaRPr/>
          </a:p>
        </p:txBody>
      </p:sp>
      <p:sp>
        <p:nvSpPr>
          <p:cNvPr id="84" name="Google Shape;84;p2"/>
          <p:cNvSpPr txBox="1"/>
          <p:nvPr/>
        </p:nvSpPr>
        <p:spPr bwMode="auto">
          <a:xfrm>
            <a:off x="811550" y="8307367"/>
            <a:ext cx="5735581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4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Значение уровня сахара в крови натощак</a:t>
            </a:r>
            <a:endParaRPr/>
          </a:p>
        </p:txBody>
      </p:sp>
      <p:sp>
        <p:nvSpPr>
          <p:cNvPr id="85" name="Google Shape;85;p2"/>
          <p:cNvSpPr txBox="1"/>
          <p:nvPr/>
        </p:nvSpPr>
        <p:spPr bwMode="auto">
          <a:xfrm>
            <a:off x="7099002" y="8982112"/>
            <a:ext cx="27041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4F6128"/>
                </a:solidFill>
                <a:latin typeface="Arial"/>
                <a:ea typeface="Arial"/>
                <a:cs typeface="Arial"/>
              </a:rPr>
              <a:t>Диабета нет</a:t>
            </a:r>
            <a:endParaRPr/>
          </a:p>
        </p:txBody>
      </p:sp>
      <p:sp>
        <p:nvSpPr>
          <p:cNvPr id="86" name="Google Shape;86;p2"/>
          <p:cNvSpPr txBox="1"/>
          <p:nvPr/>
        </p:nvSpPr>
        <p:spPr bwMode="auto">
          <a:xfrm>
            <a:off x="11312306" y="8982112"/>
            <a:ext cx="2332754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FF9797"/>
                </a:solidFill>
                <a:latin typeface="Arial"/>
                <a:ea typeface="Arial"/>
                <a:cs typeface="Arial"/>
              </a:rPr>
              <a:t>Преддиабет</a:t>
            </a:r>
            <a:endParaRPr sz="2800" b="1">
              <a:solidFill>
                <a:srgbClr val="FF979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7" name="Google Shape;87;p2"/>
          <p:cNvSpPr txBox="1"/>
          <p:nvPr/>
        </p:nvSpPr>
        <p:spPr bwMode="auto">
          <a:xfrm>
            <a:off x="15597861" y="8982112"/>
            <a:ext cx="16795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C00000"/>
                </a:solidFill>
                <a:latin typeface="Arial"/>
                <a:ea typeface="Arial"/>
                <a:cs typeface="Arial"/>
              </a:rPr>
              <a:t>Диабет</a:t>
            </a:r>
            <a:endParaRPr/>
          </a:p>
        </p:txBody>
      </p:sp>
      <p:sp>
        <p:nvSpPr>
          <p:cNvPr id="88" name="Google Shape;88;p2"/>
          <p:cNvSpPr txBox="1"/>
          <p:nvPr/>
        </p:nvSpPr>
        <p:spPr bwMode="auto">
          <a:xfrm>
            <a:off x="7017264" y="8167436"/>
            <a:ext cx="286763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</a:rPr>
              <a:t>Ниже 100 мг/дл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</a:rPr>
              <a:t>(Ниже 5,6 ммоль/л)</a:t>
            </a:r>
            <a:endParaRPr/>
          </a:p>
        </p:txBody>
      </p:sp>
      <p:sp>
        <p:nvSpPr>
          <p:cNvPr id="89" name="Google Shape;89;p2"/>
          <p:cNvSpPr txBox="1"/>
          <p:nvPr/>
        </p:nvSpPr>
        <p:spPr bwMode="auto">
          <a:xfrm>
            <a:off x="11316049" y="8167436"/>
            <a:ext cx="25532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</a:rPr>
              <a:t>100-125 мг/дл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</a:rPr>
              <a:t>(5,6-6,9 ммоль/л)</a:t>
            </a:r>
            <a:endParaRPr/>
          </a:p>
        </p:txBody>
      </p:sp>
      <p:sp>
        <p:nvSpPr>
          <p:cNvPr id="90" name="Google Shape;90;p2"/>
          <p:cNvSpPr txBox="1"/>
          <p:nvPr/>
        </p:nvSpPr>
        <p:spPr bwMode="auto">
          <a:xfrm>
            <a:off x="15228080" y="8167436"/>
            <a:ext cx="241914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</a:rPr>
              <a:t>От 126 мг/дл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</a:rPr>
              <a:t>(от 7,0 ммоль/л)</a:t>
            </a:r>
            <a:endParaRPr/>
          </a:p>
        </p:txBody>
      </p:sp>
      <p:pic>
        <p:nvPicPr>
          <p:cNvPr id="91" name="Google Shape;91;p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416431" y="7925505"/>
            <a:ext cx="3935372" cy="172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0510583" y="7934702"/>
            <a:ext cx="3935372" cy="17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4506478" y="7934704"/>
            <a:ext cx="3394171" cy="175956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 bwMode="auto">
          <a:xfrm>
            <a:off x="12106157" y="5356120"/>
            <a:ext cx="590075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Через 2 часа после еды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уровень сахара в крови у человека без сахарного диабета повышается до 7,8 ммоль/л (но не выше!).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 bwMode="auto">
          <a:xfrm>
            <a:off x="811551" y="10659199"/>
            <a:ext cx="785308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2C2D2E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: 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https://doi.org/10.14341/DM13042.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chemeClr val="accent4"/>
                </a:solidFill>
                <a:latin typeface="Arial"/>
                <a:ea typeface="Arial"/>
                <a:cs typeface="Arial"/>
              </a:rPr>
              <a:t> </a:t>
            </a:r>
            <a:endParaRPr sz="1000" dirty="0">
              <a:solidFill>
                <a:schemeClr val="accent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7" name="Google Shape;97;p2"/>
          <p:cNvSpPr/>
          <p:nvPr/>
        </p:nvSpPr>
        <p:spPr bwMode="auto">
          <a:xfrm>
            <a:off x="14283292" y="8156126"/>
            <a:ext cx="417730" cy="1226760"/>
          </a:xfrm>
          <a:custGeom>
            <a:avLst/>
            <a:gdLst/>
            <a:ahLst/>
            <a:cxnLst/>
            <a:rect l="l" t="t" r="r" b="b"/>
            <a:pathLst>
              <a:path w="362100" h="1066306" extrusionOk="0">
                <a:moveTo>
                  <a:pt x="0" y="0"/>
                </a:moveTo>
                <a:lnTo>
                  <a:pt x="362101" y="536452"/>
                </a:lnTo>
                <a:lnTo>
                  <a:pt x="0" y="1066307"/>
                </a:lnTo>
              </a:path>
            </a:pathLst>
          </a:custGeom>
          <a:noFill/>
          <a:ln w="190500" cap="rnd" cmpd="sng">
            <a:solidFill>
              <a:srgbClr val="D54F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2" name="Google Shape;92;p2"/>
          <p:cNvSpPr/>
          <p:nvPr/>
        </p:nvSpPr>
        <p:spPr bwMode="auto">
          <a:xfrm>
            <a:off x="10260452" y="8194493"/>
            <a:ext cx="417730" cy="1226760"/>
          </a:xfrm>
          <a:custGeom>
            <a:avLst/>
            <a:gdLst/>
            <a:ahLst/>
            <a:cxnLst/>
            <a:rect l="l" t="t" r="r" b="b"/>
            <a:pathLst>
              <a:path w="362100" h="1066306" extrusionOk="0">
                <a:moveTo>
                  <a:pt x="0" y="0"/>
                </a:moveTo>
                <a:lnTo>
                  <a:pt x="362101" y="536452"/>
                </a:lnTo>
                <a:lnTo>
                  <a:pt x="0" y="1066307"/>
                </a:lnTo>
              </a:path>
            </a:pathLst>
          </a:custGeom>
          <a:noFill/>
          <a:ln w="190500" cap="rnd" cmpd="sng">
            <a:solidFill>
              <a:srgbClr val="D54F4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8DBC4B-491D-1478-1CE2-BC6ADECA4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830" y="4207952"/>
            <a:ext cx="2908800" cy="2772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93E93E-2AAA-A2D4-279A-F4A69B71F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9904" y="4208051"/>
            <a:ext cx="2908592" cy="2771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553F19-4E60-397F-94AB-8739E88236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0443" y="4207976"/>
            <a:ext cx="2908749" cy="27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4" name="Google Shape;1094;p29"/>
          <p:cNvSpPr txBox="1"/>
          <p:nvPr/>
        </p:nvSpPr>
        <p:spPr bwMode="auto">
          <a:xfrm>
            <a:off x="751740" y="600531"/>
            <a:ext cx="17074518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УМЕНЬШИТЕ</a:t>
            </a: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ПОТРЕБЛЕНИЕ СОЛИ</a:t>
            </a:r>
            <a:endParaRPr sz="4800" b="1" i="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96" name="Google Shape;1096;p29"/>
          <p:cNvSpPr/>
          <p:nvPr/>
        </p:nvSpPr>
        <p:spPr bwMode="auto">
          <a:xfrm>
            <a:off x="13847953" y="0"/>
            <a:ext cx="6256148" cy="1390639"/>
          </a:xfrm>
          <a:custGeom>
            <a:avLst/>
            <a:gdLst/>
            <a:ahLst/>
            <a:cxnLst/>
            <a:rect l="l" t="t" r="r" b="b"/>
            <a:pathLst>
              <a:path w="6281753" h="1632649" extrusionOk="0">
                <a:moveTo>
                  <a:pt x="6281754" y="1597784"/>
                </a:moveTo>
                <a:cubicBezTo>
                  <a:pt x="5694118" y="1710031"/>
                  <a:pt x="4920521" y="1540317"/>
                  <a:pt x="4469009" y="1245466"/>
                </a:cubicBezTo>
                <a:cubicBezTo>
                  <a:pt x="4160314" y="1044064"/>
                  <a:pt x="3946087" y="784659"/>
                  <a:pt x="3689461" y="551034"/>
                </a:cubicBezTo>
                <a:cubicBezTo>
                  <a:pt x="3432091" y="316871"/>
                  <a:pt x="3101081" y="95061"/>
                  <a:pt x="2700150" y="36521"/>
                </a:cubicBezTo>
                <a:cubicBezTo>
                  <a:pt x="2055238" y="-58004"/>
                  <a:pt x="1849937" y="265313"/>
                  <a:pt x="1109070" y="254034"/>
                </a:cubicBezTo>
                <a:cubicBezTo>
                  <a:pt x="746075" y="248663"/>
                  <a:pt x="343655" y="156287"/>
                  <a:pt x="0" y="0"/>
                </a:cubicBezTo>
                <a:lnTo>
                  <a:pt x="6281754" y="0"/>
                </a:lnTo>
                <a:lnTo>
                  <a:pt x="6281754" y="1597784"/>
                </a:lnTo>
                <a:close/>
              </a:path>
            </a:pathLst>
          </a:custGeom>
          <a:solidFill>
            <a:srgbClr val="FFF2CD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98" name="Google Shape;1098;p29"/>
          <p:cNvSpPr txBox="1"/>
          <p:nvPr/>
        </p:nvSpPr>
        <p:spPr bwMode="auto">
          <a:xfrm>
            <a:off x="751740" y="2292389"/>
            <a:ext cx="15777310" cy="200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4000"/>
              <a:buFont typeface="Arial"/>
              <a:buNone/>
              <a:defRPr/>
            </a:pPr>
            <a:r>
              <a:rPr lang="ru-RU" sz="4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Исследования показали, что здоровое питание позволяет </a:t>
            </a:r>
            <a:r>
              <a:rPr lang="ru-RU" sz="4000" b="1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снизить риски </a:t>
            </a:r>
            <a:r>
              <a:rPr lang="ru-RU" sz="4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основных сердечно-сосудистых </a:t>
            </a:r>
            <a:endParaRPr sz="40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55555"/>
              </a:buClr>
              <a:buSzPts val="4000"/>
              <a:buFont typeface="Arial"/>
              <a:buNone/>
              <a:defRPr/>
            </a:pPr>
            <a:r>
              <a:rPr lang="ru-RU" sz="4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осложнений (инфаркта миокарда, инсульта, смерти)</a:t>
            </a:r>
            <a:r>
              <a:rPr lang="ru-RU" sz="4000" b="0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4000" b="0" i="0" u="none" strike="noStrike" cap="none" baseline="300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99" name="Google Shape;1099;p29"/>
          <p:cNvSpPr/>
          <p:nvPr/>
        </p:nvSpPr>
        <p:spPr bwMode="auto">
          <a:xfrm>
            <a:off x="723266" y="5086725"/>
            <a:ext cx="12752196" cy="4072929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00" name="Google Shape;1100;p29"/>
          <p:cNvSpPr txBox="1"/>
          <p:nvPr/>
        </p:nvSpPr>
        <p:spPr bwMode="auto">
          <a:xfrm>
            <a:off x="1444690" y="5464538"/>
            <a:ext cx="12403262" cy="31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Ограничьте употребление продуктов, содержащих скрытую соль</a:t>
            </a:r>
            <a:r>
              <a:rPr lang="ru-RU" sz="4000" b="1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2</a:t>
            </a:r>
            <a:r>
              <a:rPr lang="ru-RU" sz="40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40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0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(ржаной хлеб, копчености, пицца, сосиски, колбаса, маринады, соления, соусы на основе майонеза и т.д.) </a:t>
            </a:r>
            <a:endParaRPr sz="400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01" name="Google Shape;1101;p29"/>
          <p:cNvSpPr txBox="1"/>
          <p:nvPr/>
        </p:nvSpPr>
        <p:spPr bwMode="auto">
          <a:xfrm>
            <a:off x="811550" y="10454903"/>
            <a:ext cx="1266391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800"/>
              <a:buFont typeface="Arial"/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Российское кардиологическое общество. Клинические рекомендации «Нарушение липидного обмена» год утверждения 2023 [Электронный ресурс] Дата обращения: 20.04.2023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URL: 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https://scardio.ru/content/Guidelines/KR_NLO_2023.pdf. 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2. Сайт  Федеральной службы по надзору  в сфере защиты прав потребителей и  благополучия человека О скрытой соли в продуктах питания [Электронный ресурс] Дата обращения 14.06.2023  URLL: 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https://www.rospotrebnadzor.ru/about/info/news/news_details.php?ELEMENT_ID=15184</a:t>
            </a:r>
            <a:r>
              <a:rPr lang="ru-RU" sz="10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3. 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Адаптировано на основании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02" name="Google Shape;1102;p29"/>
          <p:cNvPicPr/>
          <p:nvPr/>
        </p:nvPicPr>
        <p:blipFill>
          <a:blip r:embed="rId2">
            <a:alphaModFix/>
          </a:blip>
          <a:stretch/>
        </p:blipFill>
        <p:spPr bwMode="auto">
          <a:xfrm flipH="1">
            <a:off x="13475462" y="362938"/>
            <a:ext cx="7301885" cy="672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29"/>
          <p:cNvSpPr txBox="1"/>
          <p:nvPr/>
        </p:nvSpPr>
        <p:spPr bwMode="auto">
          <a:xfrm>
            <a:off x="15339386" y="1990403"/>
            <a:ext cx="3574036" cy="272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3600"/>
              <a:buFont typeface="Arial"/>
              <a:buNone/>
              <a:defRPr/>
            </a:pPr>
            <a:r>
              <a:rPr lang="ru-RU" sz="3600" b="1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на 20% </a:t>
            </a:r>
            <a:br>
              <a:rPr lang="ru-RU" sz="2700" b="1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700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при сокращении потребления поваренной соли </a:t>
            </a:r>
            <a:br>
              <a:rPr lang="ru-RU" sz="2700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700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на 2,5 г/</a:t>
            </a:r>
            <a:r>
              <a:rPr lang="ru-RU" sz="2700" i="0" u="none" strike="noStrike" cap="none" dirty="0" err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сут</a:t>
            </a:r>
            <a:r>
              <a:rPr lang="ru-RU" sz="2700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2700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700" i="0" u="none" strike="noStrike" cap="none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(½ ч/л)</a:t>
            </a:r>
            <a:r>
              <a:rPr lang="ru-RU" sz="2700" i="0" u="none" strike="noStrike" cap="none" baseline="300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1</a:t>
            </a:r>
            <a:endParaRPr sz="2700" i="0" u="none" strike="noStrike" cap="none" baseline="3000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7EF74-BD57-0C5D-A69A-81AB9D49D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6738"/>
          <a:stretch/>
        </p:blipFill>
        <p:spPr>
          <a:xfrm>
            <a:off x="14354784" y="5391847"/>
            <a:ext cx="4667250" cy="59175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4" name="Google Shape;1114;p30"/>
          <p:cNvSpPr/>
          <p:nvPr/>
        </p:nvSpPr>
        <p:spPr bwMode="auto">
          <a:xfrm>
            <a:off x="827445" y="3113200"/>
            <a:ext cx="1228721" cy="1228721"/>
          </a:xfrm>
          <a:prstGeom prst="ellipse">
            <a:avLst/>
          </a:prstGeom>
          <a:gradFill>
            <a:gsLst>
              <a:gs pos="0">
                <a:srgbClr val="92D050"/>
              </a:gs>
              <a:gs pos="17000">
                <a:srgbClr val="92D050"/>
              </a:gs>
              <a:gs pos="100000">
                <a:srgbClr val="4F6128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15" name="Google Shape;1115;p30"/>
          <p:cNvSpPr txBox="1"/>
          <p:nvPr/>
        </p:nvSpPr>
        <p:spPr bwMode="auto">
          <a:xfrm>
            <a:off x="751740" y="600531"/>
            <a:ext cx="17074518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УТОЛЯЙТЕ ЖАЖДУ 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БЕЗ ВРЕДА ДЛЯ ЗДОРОВЬЯ</a:t>
            </a:r>
            <a:endParaRPr/>
          </a:p>
        </p:txBody>
      </p:sp>
      <p:sp>
        <p:nvSpPr>
          <p:cNvPr id="1119" name="Google Shape;1119;p30"/>
          <p:cNvSpPr/>
          <p:nvPr/>
        </p:nvSpPr>
        <p:spPr bwMode="auto">
          <a:xfrm>
            <a:off x="2361416" y="1844675"/>
            <a:ext cx="16377433" cy="3810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20" name="Google Shape;1120;p30"/>
          <p:cNvSpPr/>
          <p:nvPr/>
        </p:nvSpPr>
        <p:spPr bwMode="auto">
          <a:xfrm>
            <a:off x="2361416" y="5959475"/>
            <a:ext cx="16377433" cy="3810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21" name="Google Shape;1121;p30"/>
          <p:cNvSpPr txBox="1"/>
          <p:nvPr/>
        </p:nvSpPr>
        <p:spPr bwMode="auto">
          <a:xfrm>
            <a:off x="2391331" y="4608137"/>
            <a:ext cx="246879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Вода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0 г углеводов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2" name="Google Shape;1122;p30"/>
          <p:cNvSpPr txBox="1"/>
          <p:nvPr/>
        </p:nvSpPr>
        <p:spPr bwMode="auto">
          <a:xfrm>
            <a:off x="4959483" y="4608137"/>
            <a:ext cx="463536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Столовые минеральные воды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 10 г солей на литр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3" name="Google Shape;1123;p30"/>
          <p:cNvSpPr txBox="1"/>
          <p:nvPr/>
        </p:nvSpPr>
        <p:spPr bwMode="auto">
          <a:xfrm>
            <a:off x="9747250" y="4608137"/>
            <a:ext cx="413994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Домашний лимонад и морс 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без сахара и сиропа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4" name="Google Shape;1124;p30"/>
          <p:cNvSpPr txBox="1"/>
          <p:nvPr/>
        </p:nvSpPr>
        <p:spPr bwMode="auto">
          <a:xfrm>
            <a:off x="14320336" y="4608137"/>
            <a:ext cx="42874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200"/>
              <a:buFont typeface="Arial"/>
              <a:buNone/>
              <a:defRPr/>
            </a:pPr>
            <a:r>
              <a:rPr lang="ru-RU" sz="22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Черный, зеленый, травяной чай без сахара</a:t>
            </a:r>
            <a:endParaRPr sz="22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5" name="Google Shape;1125;p30"/>
          <p:cNvSpPr txBox="1"/>
          <p:nvPr/>
        </p:nvSpPr>
        <p:spPr bwMode="auto">
          <a:xfrm>
            <a:off x="6900795" y="8245475"/>
            <a:ext cx="477640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Сладкие напитки, бутилированные чай,  квас, лимонады, энергетики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4-20 г углеводов в 100 мл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6" name="Google Shape;1126;p30"/>
          <p:cNvSpPr txBox="1"/>
          <p:nvPr/>
        </p:nvSpPr>
        <p:spPr bwMode="auto">
          <a:xfrm>
            <a:off x="2550123" y="8289545"/>
            <a:ext cx="424864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Фруктовые соки пакетированные 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и свежевыжатые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около 10 г углеводов в 100 мл 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7" name="Google Shape;1127;p30"/>
          <p:cNvSpPr txBox="1"/>
          <p:nvPr/>
        </p:nvSpPr>
        <p:spPr bwMode="auto">
          <a:xfrm>
            <a:off x="11587989" y="8482589"/>
            <a:ext cx="376262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Компоты и морсы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с сахаром 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повышают жажду и аппетит</a:t>
            </a:r>
            <a:endParaRPr sz="21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8" name="Google Shape;1128;p30"/>
          <p:cNvSpPr txBox="1"/>
          <p:nvPr/>
        </p:nvSpPr>
        <p:spPr bwMode="auto">
          <a:xfrm>
            <a:off x="15081250" y="8503208"/>
            <a:ext cx="391040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Arial"/>
              <a:buNone/>
              <a:defRPr/>
            </a:pPr>
            <a:r>
              <a:rPr lang="ru-RU" sz="21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Молочные напитки с добавлением сахара</a:t>
            </a:r>
            <a:endParaRPr sz="21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29" name="Google Shape;1129;p30"/>
          <p:cNvSpPr/>
          <p:nvPr/>
        </p:nvSpPr>
        <p:spPr bwMode="auto">
          <a:xfrm>
            <a:off x="1332656" y="7958452"/>
            <a:ext cx="165639" cy="190599"/>
          </a:xfrm>
          <a:custGeom>
            <a:avLst/>
            <a:gdLst/>
            <a:ahLst/>
            <a:cxnLst/>
            <a:rect l="l" t="t" r="r" b="b"/>
            <a:pathLst>
              <a:path w="271190" h="312055" extrusionOk="0">
                <a:moveTo>
                  <a:pt x="250313" y="39971"/>
                </a:moveTo>
                <a:cubicBezTo>
                  <a:pt x="250313" y="39971"/>
                  <a:pt x="226826" y="23008"/>
                  <a:pt x="136791" y="3435"/>
                </a:cubicBezTo>
                <a:cubicBezTo>
                  <a:pt x="46757" y="-16138"/>
                  <a:pt x="27184" y="54324"/>
                  <a:pt x="27184" y="54324"/>
                </a:cubicBezTo>
                <a:cubicBezTo>
                  <a:pt x="27184" y="54324"/>
                  <a:pt x="19355" y="93469"/>
                  <a:pt x="3697" y="156102"/>
                </a:cubicBezTo>
                <a:cubicBezTo>
                  <a:pt x="-11961" y="218735"/>
                  <a:pt x="27184" y="257880"/>
                  <a:pt x="27184" y="257880"/>
                </a:cubicBezTo>
                <a:cubicBezTo>
                  <a:pt x="27184" y="257880"/>
                  <a:pt x="127658" y="304854"/>
                  <a:pt x="187681" y="311379"/>
                </a:cubicBezTo>
                <a:cubicBezTo>
                  <a:pt x="249008" y="319208"/>
                  <a:pt x="271191" y="256575"/>
                  <a:pt x="271191" y="256575"/>
                </a:cubicBezTo>
                <a:cubicBezTo>
                  <a:pt x="271191" y="256575"/>
                  <a:pt x="271191" y="212210"/>
                  <a:pt x="271191" y="135224"/>
                </a:cubicBezTo>
                <a:cubicBezTo>
                  <a:pt x="271191" y="58238"/>
                  <a:pt x="250313" y="39971"/>
                  <a:pt x="250313" y="399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30" name="Google Shape;1130;p3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104959" y="3372176"/>
            <a:ext cx="698395" cy="681766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30"/>
          <p:cNvSpPr/>
          <p:nvPr/>
        </p:nvSpPr>
        <p:spPr bwMode="auto">
          <a:xfrm>
            <a:off x="816117" y="7109829"/>
            <a:ext cx="1228721" cy="1228721"/>
          </a:xfrm>
          <a:prstGeom prst="ellipse">
            <a:avLst/>
          </a:prstGeom>
          <a:gradFill>
            <a:gsLst>
              <a:gs pos="0">
                <a:srgbClr val="FF9797"/>
              </a:gs>
              <a:gs pos="28000">
                <a:srgbClr val="FF9797"/>
              </a:gs>
              <a:gs pos="100000">
                <a:srgbClr val="FEDDA4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32" name="Google Shape;1132;p3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120842" y="7422008"/>
            <a:ext cx="608140" cy="604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30"/>
          <p:cNvSpPr txBox="1"/>
          <p:nvPr/>
        </p:nvSpPr>
        <p:spPr bwMode="auto">
          <a:xfrm>
            <a:off x="811550" y="10454903"/>
            <a:ext cx="1439228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800"/>
              <a:buFont typeface="Calibri"/>
              <a:buNone/>
              <a:defRPr/>
            </a:pPr>
            <a:r>
              <a:rPr lang="ru-RU" sz="100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1. </a:t>
            </a:r>
            <a:r>
              <a:rPr lang="ru-RU" sz="1000" b="0" i="0" u="none" strike="noStrike" cap="none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Barrea L et al, </a:t>
            </a:r>
            <a:r>
              <a:rPr lang="ru-RU" sz="1000" b="0" i="1" u="none" strike="noStrike" cap="none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Crit Rev Food Sci Nutr. </a:t>
            </a:r>
            <a:r>
              <a:rPr lang="ru-RU" sz="1000" b="0" i="0" u="none" strike="noStrike" cap="none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2021, 63, 2873–2885. 2. Petroni M et al, </a:t>
            </a:r>
            <a:r>
              <a:rPr lang="ru-RU" sz="1000" b="0" i="1" u="none" strike="noStrike" cap="none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Nutrients. </a:t>
            </a:r>
            <a:r>
              <a:rPr lang="ru-RU" sz="1000" b="0" i="0" u="none" strike="noStrike" cap="none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2021, 13, 2748. 3. Алгоритмы специализированной медицинской помощи больным сахарным диабетом / Под редакцией И.И. Дедова, М.В. Шестаковой, А.Ю. Майорова. – 11-й выпуск. – М.; 2023. doi: https://doi.org/10.14341/DM13042</a:t>
            </a:r>
            <a:endParaRPr sz="1000">
              <a:solidFill>
                <a:srgbClr val="555555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6C13E-90BC-6ECF-B169-C1CCC3B3C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64639" y="6199246"/>
            <a:ext cx="1329753" cy="22308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207B1E-C1D4-141A-70E6-B9E841557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0149" y="2300212"/>
            <a:ext cx="651329" cy="2102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394C15-544F-2B96-0ED3-81968F1C8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72228" y="2942933"/>
            <a:ext cx="800100" cy="14801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943955-07A9-55D6-B093-08636C6E4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84136" y="2415067"/>
            <a:ext cx="935264" cy="19582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6CDE40-219B-3B7C-096E-E3D5C0F07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0929" y="2373684"/>
            <a:ext cx="1575894" cy="19956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0EFC58-D1F1-5CDB-1D9F-164FA4F2C0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3924951">
            <a:off x="16773302" y="2929781"/>
            <a:ext cx="1566527" cy="10736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B5C6F06-F705-4554-D425-34939E1341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5400943">
            <a:off x="15457821" y="3008966"/>
            <a:ext cx="1259748" cy="10470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F92C8A-7013-9E99-A9D5-58EB41D0C5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979282" y="2910803"/>
            <a:ext cx="1161586" cy="12433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83B816E-510F-E549-E8CC-AF01178C62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5407" y="2120093"/>
            <a:ext cx="1435387" cy="228213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4A987C3-5646-DC30-118E-542E8EABD6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42419" y="6211296"/>
            <a:ext cx="829452" cy="19254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9242E7B-172E-2F53-7C8D-BD80C96DEE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282261" y="6197599"/>
            <a:ext cx="848402" cy="1927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B7DF252-2606-08B8-82D8-038091BBA5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442928" y="6311051"/>
            <a:ext cx="812772" cy="181388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AE4413-16A0-05C1-EB48-296BAFF4EB6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023260" y="6183084"/>
            <a:ext cx="644773" cy="195636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C1A297-A4DC-07ED-591D-4D27AA3D4AA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052777" y="6168571"/>
            <a:ext cx="656066" cy="196819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3AEB6DD-5C6B-F172-193C-D002FEAA933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849184" y="6157199"/>
            <a:ext cx="686254" cy="20587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E6C6310-56F2-8B72-A158-85138C1634C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6742239" y="6785838"/>
            <a:ext cx="1123969" cy="162945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6B2531-AD5D-44CE-E706-DA419C6E9AB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5806403" y="6679710"/>
            <a:ext cx="740438" cy="17355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1" name="Google Shape;1151;p31"/>
          <p:cNvSpPr/>
          <p:nvPr/>
        </p:nvSpPr>
        <p:spPr bwMode="auto">
          <a:xfrm>
            <a:off x="1286330" y="8911087"/>
            <a:ext cx="16690519" cy="1239204"/>
          </a:xfrm>
          <a:prstGeom prst="roundRect">
            <a:avLst>
              <a:gd name="adj" fmla="val 20181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52" name="Google Shape;1152;p31"/>
          <p:cNvSpPr/>
          <p:nvPr/>
        </p:nvSpPr>
        <p:spPr bwMode="auto">
          <a:xfrm>
            <a:off x="723265" y="2001015"/>
            <a:ext cx="16186785" cy="1239204"/>
          </a:xfrm>
          <a:prstGeom prst="roundRect">
            <a:avLst>
              <a:gd name="adj" fmla="val 20181"/>
            </a:avLst>
          </a:prstGeom>
          <a:solidFill>
            <a:srgbClr val="FFF2CD">
              <a:alpha val="309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53" name="Google Shape;1153;p31"/>
          <p:cNvSpPr txBox="1"/>
          <p:nvPr/>
        </p:nvSpPr>
        <p:spPr bwMode="auto">
          <a:xfrm>
            <a:off x="751740" y="600531"/>
            <a:ext cx="17074518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ЧТО ВАЖНО ПОМНИТЬ </a:t>
            </a: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ПРО АЛКОГОЛЬ?</a:t>
            </a:r>
            <a:endParaRPr/>
          </a:p>
        </p:txBody>
      </p:sp>
      <p:sp>
        <p:nvSpPr>
          <p:cNvPr id="1155" name="Google Shape;1155;p31"/>
          <p:cNvSpPr txBox="1"/>
          <p:nvPr/>
        </p:nvSpPr>
        <p:spPr bwMode="auto">
          <a:xfrm>
            <a:off x="811550" y="10659199"/>
            <a:ext cx="1341589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/>
            </a:pP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1.Российское кардиологическое общество. Кардиоваскулярная профилактика 2022. Российские национальные рекомендации [Электронный ресурс] Дата обращения: 20.04.2023 </a:t>
            </a:r>
            <a:b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</a:b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URL: https://scardio.ru/content/Guidelines/Kardiovascular_profilaktika_2022.pdf .</a:t>
            </a:r>
            <a:r>
              <a:rPr lang="ru-RU" sz="900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2.Российское кардиологическое общество. Клинические рекомендации «Нарушение липидного обмена» год утверждения 2023 [Электронный ресурс] Дата обращения: 20.04.2023 URL: </a:t>
            </a:r>
            <a:r>
              <a:rPr lang="ru-RU" sz="900" b="0" i="0" u="sng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  <a:hlinkClick r:id="rId2" tooltip="https://scardio.ru/content/Guidelines/KR_NLO_2023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https://scardio.ru/content/Guidelines/KR_NLO_2023.pdf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. 3.Anderson BO,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Berdzuli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N,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Ilbawi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A,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et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al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. Health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and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cancer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risks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associated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with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low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levels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of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alcohol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consumption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. Lancet Public Health. 2023;8(1):e6-e7. doi:10.1016/S2468-2667(22)00317-6. 4 Алгоритмы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900" b="0" i="0" u="none" strike="noStrike" cap="none" dirty="0" err="1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doi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: https://doi.org/10.14341/DM13042</a:t>
            </a:r>
            <a:endParaRPr sz="900" dirty="0">
              <a:solidFill>
                <a:srgbClr val="555555"/>
              </a:solidFill>
              <a:latin typeface="+mn-lt"/>
            </a:endParaRPr>
          </a:p>
        </p:txBody>
      </p:sp>
      <p:sp>
        <p:nvSpPr>
          <p:cNvPr id="1156" name="Google Shape;1156;p31"/>
          <p:cNvSpPr txBox="1"/>
          <p:nvPr/>
        </p:nvSpPr>
        <p:spPr bwMode="auto">
          <a:xfrm>
            <a:off x="1056528" y="2353486"/>
            <a:ext cx="165844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Алкоголь повышает риск развития гипогликемии, в том числе отсроченной</a:t>
            </a:r>
            <a:r>
              <a:rPr lang="ru-RU" sz="2800" b="1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4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!!!</a:t>
            </a:r>
            <a:endParaRPr sz="2800" b="1" i="0" u="none" strike="noStrike" cap="none" baseline="300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58" name="Google Shape;1158;p31"/>
          <p:cNvSpPr txBox="1"/>
          <p:nvPr/>
        </p:nvSpPr>
        <p:spPr bwMode="auto">
          <a:xfrm>
            <a:off x="2355850" y="9029007"/>
            <a:ext cx="1577749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последнее время появляется все больше данных, что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только полный отказ </a:t>
            </a:r>
            <a:b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 алкоголя позволяет максимально снизить риск сердечно-сосудистых осложнений</a:t>
            </a:r>
            <a:r>
              <a:rPr lang="ru-RU" sz="2800" b="1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2800" b="1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159" name="Google Shape;1159;p31"/>
          <p:cNvGrpSpPr/>
          <p:nvPr/>
        </p:nvGrpSpPr>
        <p:grpSpPr bwMode="auto">
          <a:xfrm>
            <a:off x="811549" y="8911086"/>
            <a:ext cx="1239205" cy="1239205"/>
            <a:chOff x="2079286" y="-2237930"/>
            <a:chExt cx="1239205" cy="1239205"/>
          </a:xfrm>
        </p:grpSpPr>
        <p:sp>
          <p:nvSpPr>
            <p:cNvPr id="1160" name="Google Shape;1160;p31"/>
            <p:cNvSpPr/>
            <p:nvPr/>
          </p:nvSpPr>
          <p:spPr bwMode="auto">
            <a:xfrm>
              <a:off x="2191533" y="-2131135"/>
              <a:ext cx="1037654" cy="103765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161" name="Google Shape;1161;p31"/>
            <p:cNvGrpSpPr/>
            <p:nvPr/>
          </p:nvGrpSpPr>
          <p:grpSpPr bwMode="auto">
            <a:xfrm>
              <a:off x="2079286" y="-2237930"/>
              <a:ext cx="1239205" cy="1239205"/>
              <a:chOff x="996053" y="7993232"/>
              <a:chExt cx="1751104" cy="1751104"/>
            </a:xfrm>
          </p:grpSpPr>
          <p:sp>
            <p:nvSpPr>
              <p:cNvPr id="1162" name="Google Shape;1162;p31"/>
              <p:cNvSpPr/>
              <p:nvPr/>
            </p:nvSpPr>
            <p:spPr bwMode="auto">
              <a:xfrm>
                <a:off x="996053" y="7993232"/>
                <a:ext cx="1751104" cy="1751104"/>
              </a:xfrm>
              <a:custGeom>
                <a:avLst/>
                <a:gdLst/>
                <a:ahLst/>
                <a:cxnLst/>
                <a:rect l="l" t="t" r="r" b="b"/>
                <a:pathLst>
                  <a:path w="1751104" h="1751104" extrusionOk="0">
                    <a:moveTo>
                      <a:pt x="875552" y="0"/>
                    </a:moveTo>
                    <a:cubicBezTo>
                      <a:pt x="391454" y="0"/>
                      <a:pt x="0" y="391454"/>
                      <a:pt x="0" y="875552"/>
                    </a:cubicBezTo>
                    <a:cubicBezTo>
                      <a:pt x="0" y="1359651"/>
                      <a:pt x="391454" y="1751105"/>
                      <a:pt x="875552" y="1751105"/>
                    </a:cubicBezTo>
                    <a:cubicBezTo>
                      <a:pt x="1359651" y="1751105"/>
                      <a:pt x="1751105" y="1359651"/>
                      <a:pt x="1751105" y="875552"/>
                    </a:cubicBezTo>
                    <a:cubicBezTo>
                      <a:pt x="1751105" y="391454"/>
                      <a:pt x="1359651" y="0"/>
                      <a:pt x="875552" y="0"/>
                    </a:cubicBezTo>
                    <a:close/>
                    <a:moveTo>
                      <a:pt x="942100" y="1453600"/>
                    </a:moveTo>
                    <a:cubicBezTo>
                      <a:pt x="942100" y="1453600"/>
                      <a:pt x="918612" y="1516232"/>
                      <a:pt x="858589" y="1508403"/>
                    </a:cubicBezTo>
                    <a:cubicBezTo>
                      <a:pt x="797262" y="1500574"/>
                      <a:pt x="698093" y="1454904"/>
                      <a:pt x="698093" y="1454904"/>
                    </a:cubicBezTo>
                    <a:cubicBezTo>
                      <a:pt x="698093" y="1454904"/>
                      <a:pt x="658948" y="1415759"/>
                      <a:pt x="674606" y="1353126"/>
                    </a:cubicBezTo>
                    <a:cubicBezTo>
                      <a:pt x="690264" y="1290494"/>
                      <a:pt x="698093" y="1251348"/>
                      <a:pt x="698093" y="1251348"/>
                    </a:cubicBezTo>
                    <a:cubicBezTo>
                      <a:pt x="698093" y="1251348"/>
                      <a:pt x="718971" y="1182191"/>
                      <a:pt x="807700" y="1200459"/>
                    </a:cubicBezTo>
                    <a:cubicBezTo>
                      <a:pt x="896430" y="1218727"/>
                      <a:pt x="921222" y="1236995"/>
                      <a:pt x="921222" y="1236995"/>
                    </a:cubicBezTo>
                    <a:cubicBezTo>
                      <a:pt x="921222" y="1236995"/>
                      <a:pt x="943404" y="1255263"/>
                      <a:pt x="943404" y="1332249"/>
                    </a:cubicBezTo>
                    <a:cubicBezTo>
                      <a:pt x="942100" y="1409235"/>
                      <a:pt x="942100" y="1453600"/>
                      <a:pt x="942100" y="1453600"/>
                    </a:cubicBezTo>
                    <a:close/>
                    <a:moveTo>
                      <a:pt x="1153485" y="381015"/>
                    </a:moveTo>
                    <a:cubicBezTo>
                      <a:pt x="1153485" y="381015"/>
                      <a:pt x="1012561" y="888601"/>
                      <a:pt x="982550" y="981245"/>
                    </a:cubicBezTo>
                    <a:cubicBezTo>
                      <a:pt x="952538" y="1073889"/>
                      <a:pt x="909478" y="1071279"/>
                      <a:pt x="909478" y="1071279"/>
                    </a:cubicBezTo>
                    <a:cubicBezTo>
                      <a:pt x="909478" y="1071279"/>
                      <a:pt x="841626" y="1084328"/>
                      <a:pt x="786823" y="1071279"/>
                    </a:cubicBezTo>
                    <a:cubicBezTo>
                      <a:pt x="732019" y="1058231"/>
                      <a:pt x="722885" y="1017781"/>
                      <a:pt x="722885" y="1017781"/>
                    </a:cubicBezTo>
                    <a:lnTo>
                      <a:pt x="741153" y="339260"/>
                    </a:lnTo>
                    <a:cubicBezTo>
                      <a:pt x="743763" y="237482"/>
                      <a:pt x="805091" y="242702"/>
                      <a:pt x="805091" y="242702"/>
                    </a:cubicBezTo>
                    <a:cubicBezTo>
                      <a:pt x="805091" y="242702"/>
                      <a:pt x="1012561" y="238787"/>
                      <a:pt x="1097376" y="266189"/>
                    </a:cubicBezTo>
                    <a:cubicBezTo>
                      <a:pt x="1184801" y="292286"/>
                      <a:pt x="1153485" y="381015"/>
                      <a:pt x="1153485" y="3810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8181"/>
                  </a:gs>
                  <a:gs pos="100000">
                    <a:srgbClr val="FEE4A7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63" name="Google Shape;1163;p31"/>
              <p:cNvSpPr/>
              <p:nvPr/>
            </p:nvSpPr>
            <p:spPr bwMode="auto">
              <a:xfrm>
                <a:off x="1666961" y="9190257"/>
                <a:ext cx="271190" cy="312055"/>
              </a:xfrm>
              <a:custGeom>
                <a:avLst/>
                <a:gdLst/>
                <a:ahLst/>
                <a:cxnLst/>
                <a:rect l="l" t="t" r="r" b="b"/>
                <a:pathLst>
                  <a:path w="271190" h="312055" extrusionOk="0">
                    <a:moveTo>
                      <a:pt x="250313" y="39971"/>
                    </a:moveTo>
                    <a:cubicBezTo>
                      <a:pt x="250313" y="39971"/>
                      <a:pt x="226826" y="23008"/>
                      <a:pt x="136791" y="3435"/>
                    </a:cubicBezTo>
                    <a:cubicBezTo>
                      <a:pt x="46757" y="-16138"/>
                      <a:pt x="27184" y="54324"/>
                      <a:pt x="27184" y="54324"/>
                    </a:cubicBezTo>
                    <a:cubicBezTo>
                      <a:pt x="27184" y="54324"/>
                      <a:pt x="19355" y="93469"/>
                      <a:pt x="3697" y="156102"/>
                    </a:cubicBezTo>
                    <a:cubicBezTo>
                      <a:pt x="-11961" y="218735"/>
                      <a:pt x="27184" y="257880"/>
                      <a:pt x="27184" y="257880"/>
                    </a:cubicBezTo>
                    <a:cubicBezTo>
                      <a:pt x="27184" y="257880"/>
                      <a:pt x="127658" y="304854"/>
                      <a:pt x="187681" y="311379"/>
                    </a:cubicBezTo>
                    <a:cubicBezTo>
                      <a:pt x="249008" y="319208"/>
                      <a:pt x="271191" y="256575"/>
                      <a:pt x="271191" y="256575"/>
                    </a:cubicBezTo>
                    <a:cubicBezTo>
                      <a:pt x="271191" y="256575"/>
                      <a:pt x="271191" y="212210"/>
                      <a:pt x="271191" y="135224"/>
                    </a:cubicBezTo>
                    <a:cubicBezTo>
                      <a:pt x="271191" y="58238"/>
                      <a:pt x="250313" y="39971"/>
                      <a:pt x="250313" y="399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1164" name="Google Shape;1164;p31"/>
          <p:cNvSpPr txBox="1"/>
          <p:nvPr/>
        </p:nvSpPr>
        <p:spPr bwMode="auto">
          <a:xfrm>
            <a:off x="10193124" y="3716862"/>
            <a:ext cx="909942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Употребление алкогольных напитков возможно </a:t>
            </a:r>
            <a:b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количестве не более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1 условной единицы (УЕ) для женщин и 2 условных единиц для мужчин в сутки 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(но не ежедневно)</a:t>
            </a:r>
            <a:r>
              <a:rPr lang="ru-RU" sz="2800" b="0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4  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65" name="Google Shape;1165;p31"/>
          <p:cNvSpPr txBox="1"/>
          <p:nvPr/>
        </p:nvSpPr>
        <p:spPr bwMode="auto">
          <a:xfrm>
            <a:off x="10208545" y="6641152"/>
            <a:ext cx="13083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b="1" i="0" u="none" strike="noStrike" cap="none" baseline="30000">
                <a:solidFill>
                  <a:srgbClr val="D54F4E"/>
                </a:solidFill>
                <a:latin typeface="Arial"/>
                <a:ea typeface="Arial"/>
                <a:cs typeface="Arial"/>
              </a:rPr>
              <a:t>1 УЕ =</a:t>
            </a:r>
            <a:endParaRPr sz="4400" b="1" i="0" u="none" strike="noStrike" cap="none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70" name="Google Shape;1170;p31"/>
          <p:cNvSpPr txBox="1"/>
          <p:nvPr/>
        </p:nvSpPr>
        <p:spPr bwMode="auto">
          <a:xfrm>
            <a:off x="11506654" y="7803522"/>
            <a:ext cx="1867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300 мл пива</a:t>
            </a:r>
            <a:endParaRPr dirty="0"/>
          </a:p>
        </p:txBody>
      </p:sp>
      <p:sp>
        <p:nvSpPr>
          <p:cNvPr id="1171" name="Google Shape;1171;p31"/>
          <p:cNvSpPr txBox="1"/>
          <p:nvPr/>
        </p:nvSpPr>
        <p:spPr bwMode="auto">
          <a:xfrm>
            <a:off x="14012697" y="7803522"/>
            <a:ext cx="18744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140 мл вина</a:t>
            </a:r>
            <a:endParaRPr dirty="0"/>
          </a:p>
        </p:txBody>
      </p:sp>
      <p:sp>
        <p:nvSpPr>
          <p:cNvPr id="1172" name="Google Shape;1172;p31"/>
          <p:cNvSpPr txBox="1"/>
          <p:nvPr/>
        </p:nvSpPr>
        <p:spPr bwMode="auto">
          <a:xfrm>
            <a:off x="16235588" y="7803501"/>
            <a:ext cx="2810876" cy="83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140 мл крепких напитков</a:t>
            </a:r>
            <a:endParaRPr dirty="0"/>
          </a:p>
        </p:txBody>
      </p:sp>
      <p:sp>
        <p:nvSpPr>
          <p:cNvPr id="1173" name="Google Shape;1173;p31"/>
          <p:cNvSpPr txBox="1"/>
          <p:nvPr/>
        </p:nvSpPr>
        <p:spPr bwMode="auto">
          <a:xfrm>
            <a:off x="13319063" y="6584592"/>
            <a:ext cx="102970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или</a:t>
            </a:r>
            <a:endParaRPr/>
          </a:p>
        </p:txBody>
      </p:sp>
      <p:sp>
        <p:nvSpPr>
          <p:cNvPr id="1174" name="Google Shape;1174;p31"/>
          <p:cNvSpPr txBox="1"/>
          <p:nvPr/>
        </p:nvSpPr>
        <p:spPr bwMode="auto">
          <a:xfrm>
            <a:off x="15829835" y="6584592"/>
            <a:ext cx="143304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или</a:t>
            </a:r>
            <a:endParaRPr/>
          </a:p>
        </p:txBody>
      </p:sp>
      <p:sp>
        <p:nvSpPr>
          <p:cNvPr id="1175" name="Google Shape;1175;p31"/>
          <p:cNvSpPr/>
          <p:nvPr/>
        </p:nvSpPr>
        <p:spPr bwMode="auto">
          <a:xfrm>
            <a:off x="811549" y="3592078"/>
            <a:ext cx="8964349" cy="501938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76" name="Google Shape;1176;p31"/>
          <p:cNvSpPr txBox="1"/>
          <p:nvPr/>
        </p:nvSpPr>
        <p:spPr bwMode="auto">
          <a:xfrm>
            <a:off x="2291455" y="3961300"/>
            <a:ext cx="7982469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Избыточное потребление алкоголя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увеличивает риск </a:t>
            </a: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сердечно-сосудистых заболеваний и смерти</a:t>
            </a:r>
            <a:r>
              <a:rPr lang="ru-RU" sz="2800" b="0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2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Прием любого количества алкоголя способствует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повышению артериального давления и массы тела</a:t>
            </a:r>
            <a:r>
              <a:rPr lang="ru-RU" sz="2800" b="1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Алкоголь повышает риск развития </a:t>
            </a: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онкологических заболеваний</a:t>
            </a:r>
            <a:r>
              <a:rPr lang="ru-RU" sz="2800" b="1" i="0" u="none" strike="noStrike" cap="none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3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14313" marR="0" lvl="0" indent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Calibri"/>
              <a:buNone/>
              <a:defRPr/>
            </a:pPr>
            <a:endParaRPr sz="36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77" name="Google Shape;1177;p3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210871" y="4030715"/>
            <a:ext cx="652115" cy="91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31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219043" y="7367108"/>
            <a:ext cx="763900" cy="96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31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47138" y="5765480"/>
            <a:ext cx="951277" cy="93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31"/>
          <p:cNvPicPr/>
          <p:nvPr/>
        </p:nvPicPr>
        <p:blipFill>
          <a:blip r:embed="rId6">
            <a:alphaModFix/>
          </a:blip>
          <a:stretch/>
        </p:blipFill>
        <p:spPr bwMode="auto">
          <a:xfrm flipH="1">
            <a:off x="14078483" y="-1007898"/>
            <a:ext cx="7301885" cy="672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31"/>
          <p:cNvSpPr txBox="1"/>
          <p:nvPr/>
        </p:nvSpPr>
        <p:spPr bwMode="auto">
          <a:xfrm>
            <a:off x="15983930" y="972458"/>
            <a:ext cx="351692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4F4E"/>
              </a:buClr>
              <a:buSzPts val="2000"/>
              <a:buFont typeface="Arial"/>
              <a:buNone/>
              <a:defRPr/>
            </a:pPr>
            <a:r>
              <a:rPr lang="ru-RU" sz="2000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Алкоголь противопоказан при панкреатите, выраженной нейропатии, повышении триглицеридов, алкогольной зависимости</a:t>
            </a:r>
            <a:r>
              <a:rPr lang="ru-RU" sz="2000" i="0" u="none" strike="noStrike" cap="none" baseline="30000">
                <a:solidFill>
                  <a:srgbClr val="D54F4E"/>
                </a:solidFill>
                <a:latin typeface="Arial"/>
                <a:ea typeface="Arial"/>
                <a:cs typeface="Arial"/>
              </a:rPr>
              <a:t>4</a:t>
            </a:r>
            <a:endParaRPr sz="2000" i="0" u="none" strike="noStrike" cap="none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650CDD-15B2-9B62-317B-2712D5180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30900" y="6065514"/>
            <a:ext cx="1128179" cy="15542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AE4944-C2CC-B1B2-6F8A-091E6EA0B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431752" y="5804557"/>
            <a:ext cx="1046294" cy="1815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4B7681-5CA8-710E-77C5-4CBDCF11EA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34566" y="6084932"/>
            <a:ext cx="1183744" cy="15347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7" name="Google Shape;1187;p32"/>
          <p:cNvSpPr/>
          <p:nvPr/>
        </p:nvSpPr>
        <p:spPr bwMode="auto">
          <a:xfrm>
            <a:off x="723265" y="2001015"/>
            <a:ext cx="13595985" cy="1239204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88" name="Google Shape;1188;p32"/>
          <p:cNvSpPr txBox="1"/>
          <p:nvPr/>
        </p:nvSpPr>
        <p:spPr bwMode="auto">
          <a:xfrm>
            <a:off x="751740" y="600531"/>
            <a:ext cx="17074518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ПОЛЕЗНАЯ ИНФОРМАЦИЯ 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О САХАРОЗАМЕНИТЕЛЯХ</a:t>
            </a:r>
            <a:endParaRPr sz="4800" b="1" i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0" name="Google Shape;1190;p32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/>
            </a:pP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Российское кардиологическое общество. Клинические рекомендации «Нарушение липидного обмена» год утверждения 2023 [Электронный ресурс] Дата обращения: 20.04.2023</a:t>
            </a:r>
            <a:endParaRPr sz="9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/>
            </a:pP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URL: 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https://scardio.ru/content/Guidelines/KR_NLO_2023.pdf.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2. Сайт  Федеральной службы по надзору  в сфере защиты прав потребителей и  благополучия человека О скрытой соли в продуктах питания [Электронный ресурс] Дата обращения 14.06.2023  URLL: 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https://www.rospotrebnadzor.ru/about/info/news/news_details.php?ELEMENT_ID=15184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3. 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Адаптировано на основании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9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</a:t>
            </a:r>
            <a:endParaRPr sz="9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1" name="Google Shape;1191;p32"/>
          <p:cNvSpPr txBox="1"/>
          <p:nvPr/>
        </p:nvSpPr>
        <p:spPr bwMode="auto">
          <a:xfrm>
            <a:off x="1056528" y="2353486"/>
            <a:ext cx="165844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Допустимо умеренное потребление некалорийных сахарозаменителей 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4" name="Google Shape;1194;p32"/>
          <p:cNvSpPr txBox="1"/>
          <p:nvPr/>
        </p:nvSpPr>
        <p:spPr bwMode="auto">
          <a:xfrm>
            <a:off x="1071665" y="4225081"/>
            <a:ext cx="24497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4F6228"/>
                </a:solidFill>
                <a:latin typeface="Arial"/>
                <a:ea typeface="Arial"/>
                <a:cs typeface="Arial"/>
              </a:rPr>
              <a:t>Аллюлоза</a:t>
            </a:r>
            <a:r>
              <a:rPr lang="ru-RU" sz="2800">
                <a:solidFill>
                  <a:srgbClr val="4F6228"/>
                </a:solidFill>
                <a:latin typeface="Arial"/>
                <a:ea typeface="Arial"/>
                <a:cs typeface="Arial"/>
              </a:rPr>
              <a:t> </a:t>
            </a:r>
            <a:endParaRPr sz="2800">
              <a:solidFill>
                <a:srgbClr val="4F622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5" name="Google Shape;1195;p32"/>
          <p:cNvSpPr txBox="1"/>
          <p:nvPr/>
        </p:nvSpPr>
        <p:spPr bwMode="auto">
          <a:xfrm>
            <a:off x="1071665" y="5620261"/>
            <a:ext cx="429965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4F6228"/>
                </a:solidFill>
                <a:latin typeface="Arial"/>
                <a:ea typeface="Arial"/>
                <a:cs typeface="Arial"/>
              </a:rPr>
              <a:t>Аспартам, цикламат, эритрит и стевиозит</a:t>
            </a:r>
            <a:endParaRPr sz="2800" b="1">
              <a:solidFill>
                <a:srgbClr val="4F622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6" name="Google Shape;1196;p32"/>
          <p:cNvSpPr txBox="1"/>
          <p:nvPr/>
        </p:nvSpPr>
        <p:spPr bwMode="auto">
          <a:xfrm>
            <a:off x="1054775" y="7449812"/>
            <a:ext cx="21667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FF9797"/>
                </a:solidFill>
                <a:latin typeface="Arial"/>
                <a:ea typeface="Arial"/>
                <a:cs typeface="Arial"/>
              </a:rPr>
              <a:t>Фруктоза</a:t>
            </a:r>
            <a:endParaRPr sz="2800">
              <a:solidFill>
                <a:srgbClr val="FF979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7" name="Google Shape;1197;p32"/>
          <p:cNvSpPr txBox="1"/>
          <p:nvPr/>
        </p:nvSpPr>
        <p:spPr bwMode="auto">
          <a:xfrm>
            <a:off x="1010079" y="8963218"/>
            <a:ext cx="36697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FF9797"/>
                </a:solidFill>
                <a:latin typeface="Arial"/>
                <a:ea typeface="Arial"/>
                <a:cs typeface="Arial"/>
              </a:rPr>
              <a:t>Сорбит и ксилит</a:t>
            </a:r>
            <a:endParaRPr sz="2800">
              <a:solidFill>
                <a:srgbClr val="FF979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8" name="Google Shape;1198;p32"/>
          <p:cNvSpPr txBox="1"/>
          <p:nvPr/>
        </p:nvSpPr>
        <p:spPr bwMode="auto">
          <a:xfrm>
            <a:off x="5371323" y="3986567"/>
            <a:ext cx="1400951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имеет вкус и текстуру сахара, но не содержит калорий и полностью безопасен. Регулярное употребление снижает процент подкожного жира </a:t>
            </a:r>
            <a:endParaRPr/>
          </a:p>
        </p:txBody>
      </p:sp>
      <p:sp>
        <p:nvSpPr>
          <p:cNvPr id="1199" name="Google Shape;1199;p32"/>
          <p:cNvSpPr txBox="1"/>
          <p:nvPr/>
        </p:nvSpPr>
        <p:spPr bwMode="auto">
          <a:xfrm>
            <a:off x="5371323" y="5640681"/>
            <a:ext cx="1400951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нет влияния на уровень глюкозы; не содержат калорий, не дают прибавки веса, допустимы для термической обработки, хорошо переносятся</a:t>
            </a:r>
            <a:endParaRPr/>
          </a:p>
        </p:txBody>
      </p:sp>
      <p:sp>
        <p:nvSpPr>
          <p:cNvPr id="1200" name="Google Shape;1200;p32"/>
          <p:cNvSpPr txBox="1"/>
          <p:nvPr/>
        </p:nvSpPr>
        <p:spPr bwMode="auto">
          <a:xfrm>
            <a:off x="5371323" y="6968749"/>
            <a:ext cx="1400951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может незначительно повышать уровень сахара, вызывать прибавку веса, негативно влияет на печень и повышает плохой холестерин.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Максимальная суточная доза – 30-40 г </a:t>
            </a:r>
            <a:endParaRPr/>
          </a:p>
        </p:txBody>
      </p:sp>
      <p:sp>
        <p:nvSpPr>
          <p:cNvPr id="1201" name="Google Shape;1201;p32"/>
          <p:cNvSpPr txBox="1"/>
          <p:nvPr/>
        </p:nvSpPr>
        <p:spPr bwMode="auto">
          <a:xfrm>
            <a:off x="5371323" y="8622202"/>
            <a:ext cx="1372269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могут вызывать повышение глюкозы в крови и прибавку веса.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превышении допустимой суточной дозы (40 г) может появиться раздражение кишечника и жидкий стул</a:t>
            </a:r>
            <a:endParaRPr/>
          </a:p>
        </p:txBody>
      </p:sp>
      <p:sp>
        <p:nvSpPr>
          <p:cNvPr id="1202" name="Google Shape;1202;p32"/>
          <p:cNvSpPr/>
          <p:nvPr/>
        </p:nvSpPr>
        <p:spPr bwMode="auto">
          <a:xfrm>
            <a:off x="723264" y="3921802"/>
            <a:ext cx="4451985" cy="116322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03" name="Google Shape;1203;p32"/>
          <p:cNvSpPr/>
          <p:nvPr/>
        </p:nvSpPr>
        <p:spPr bwMode="auto">
          <a:xfrm>
            <a:off x="723264" y="5532393"/>
            <a:ext cx="4451985" cy="116322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04" name="Google Shape;1204;p32"/>
          <p:cNvSpPr/>
          <p:nvPr/>
        </p:nvSpPr>
        <p:spPr bwMode="auto">
          <a:xfrm>
            <a:off x="723264" y="7141634"/>
            <a:ext cx="4451985" cy="116322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05" name="Google Shape;1205;p32"/>
          <p:cNvSpPr/>
          <p:nvPr/>
        </p:nvSpPr>
        <p:spPr bwMode="auto">
          <a:xfrm>
            <a:off x="723264" y="8698957"/>
            <a:ext cx="4451985" cy="116322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0" name="Google Shape;1210;p33"/>
          <p:cNvSpPr/>
          <p:nvPr/>
        </p:nvSpPr>
        <p:spPr bwMode="auto">
          <a:xfrm>
            <a:off x="8169751" y="4436427"/>
            <a:ext cx="2160384" cy="1922080"/>
          </a:xfrm>
          <a:custGeom>
            <a:avLst/>
            <a:gdLst/>
            <a:ahLst/>
            <a:cxnLst/>
            <a:rect l="l" t="t" r="r" b="b"/>
            <a:pathLst>
              <a:path w="2160384" h="1922080" extrusionOk="0">
                <a:moveTo>
                  <a:pt x="913321" y="96343"/>
                </a:moveTo>
                <a:cubicBezTo>
                  <a:pt x="987486" y="-32115"/>
                  <a:pt x="1172897" y="-32114"/>
                  <a:pt x="1247062" y="96344"/>
                </a:cubicBezTo>
                <a:lnTo>
                  <a:pt x="2134282" y="1633050"/>
                </a:lnTo>
                <a:cubicBezTo>
                  <a:pt x="2208447" y="1761509"/>
                  <a:pt x="2115740" y="1922080"/>
                  <a:pt x="1967410" y="1922080"/>
                </a:cubicBezTo>
                <a:lnTo>
                  <a:pt x="192974" y="1922080"/>
                </a:lnTo>
                <a:cubicBezTo>
                  <a:pt x="44644" y="1922080"/>
                  <a:pt x="-48062" y="1761509"/>
                  <a:pt x="26103" y="1633050"/>
                </a:cubicBezTo>
                <a:lnTo>
                  <a:pt x="913321" y="96343"/>
                </a:lnTo>
                <a:close/>
              </a:path>
            </a:pathLst>
          </a:cu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11" name="Google Shape;1211;p33"/>
          <p:cNvSpPr/>
          <p:nvPr/>
        </p:nvSpPr>
        <p:spPr bwMode="auto">
          <a:xfrm>
            <a:off x="7046781" y="6582878"/>
            <a:ext cx="4367902" cy="1807662"/>
          </a:xfrm>
          <a:custGeom>
            <a:avLst/>
            <a:gdLst/>
            <a:ahLst/>
            <a:cxnLst/>
            <a:rect l="l" t="t" r="r" b="b"/>
            <a:pathLst>
              <a:path w="4367902" h="1807662" extrusionOk="0">
                <a:moveTo>
                  <a:pt x="853890" y="95790"/>
                </a:moveTo>
                <a:cubicBezTo>
                  <a:pt x="888392" y="36485"/>
                  <a:pt x="951827" y="0"/>
                  <a:pt x="1020441" y="0"/>
                </a:cubicBezTo>
                <a:lnTo>
                  <a:pt x="3363855" y="0"/>
                </a:lnTo>
                <a:cubicBezTo>
                  <a:pt x="3433057" y="0"/>
                  <a:pt x="3496946" y="37115"/>
                  <a:pt x="3531217" y="97234"/>
                </a:cubicBezTo>
                <a:lnTo>
                  <a:pt x="4342318" y="1519522"/>
                </a:lnTo>
                <a:cubicBezTo>
                  <a:pt x="4415566" y="1647978"/>
                  <a:pt x="4322801" y="1807663"/>
                  <a:pt x="4174928" y="1807663"/>
                </a:cubicBezTo>
                <a:lnTo>
                  <a:pt x="192976" y="1807663"/>
                </a:lnTo>
                <a:cubicBezTo>
                  <a:pt x="44362" y="1807663"/>
                  <a:pt x="-48309" y="1646536"/>
                  <a:pt x="26425" y="1518080"/>
                </a:cubicBezTo>
                <a:lnTo>
                  <a:pt x="853890" y="95790"/>
                </a:lnTo>
                <a:close/>
              </a:path>
            </a:pathLst>
          </a:cu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12" name="Google Shape;1212;p33"/>
          <p:cNvSpPr/>
          <p:nvPr/>
        </p:nvSpPr>
        <p:spPr bwMode="auto">
          <a:xfrm>
            <a:off x="5958384" y="8611824"/>
            <a:ext cx="6555834" cy="1807663"/>
          </a:xfrm>
          <a:custGeom>
            <a:avLst/>
            <a:gdLst/>
            <a:ahLst/>
            <a:cxnLst/>
            <a:rect l="l" t="t" r="r" b="b"/>
            <a:pathLst>
              <a:path w="6555834" h="1807663" extrusionOk="0">
                <a:moveTo>
                  <a:pt x="805981" y="99862"/>
                </a:moveTo>
                <a:cubicBezTo>
                  <a:pt x="839839" y="38270"/>
                  <a:pt x="904552" y="0"/>
                  <a:pt x="974836" y="0"/>
                </a:cubicBezTo>
                <a:lnTo>
                  <a:pt x="5547813" y="0"/>
                </a:lnTo>
                <a:cubicBezTo>
                  <a:pt x="5616878" y="0"/>
                  <a:pt x="5680657" y="36961"/>
                  <a:pt x="5715010" y="96882"/>
                </a:cubicBezTo>
                <a:lnTo>
                  <a:pt x="6530047" y="1519173"/>
                </a:lnTo>
                <a:cubicBezTo>
                  <a:pt x="6603653" y="1647629"/>
                  <a:pt x="6510916" y="1807663"/>
                  <a:pt x="6362878" y="1807663"/>
                </a:cubicBezTo>
                <a:lnTo>
                  <a:pt x="192961" y="1807663"/>
                </a:lnTo>
                <a:cubicBezTo>
                  <a:pt x="46420" y="1807663"/>
                  <a:pt x="-46487" y="1650568"/>
                  <a:pt x="24107" y="1522151"/>
                </a:cubicBezTo>
                <a:lnTo>
                  <a:pt x="805981" y="99862"/>
                </a:lnTo>
                <a:close/>
              </a:path>
            </a:pathLst>
          </a:custGeom>
          <a:solidFill>
            <a:srgbClr val="FFF2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14" name="Google Shape;1214;p33"/>
          <p:cNvSpPr txBox="1"/>
          <p:nvPr/>
        </p:nvSpPr>
        <p:spPr bwMode="auto">
          <a:xfrm>
            <a:off x="751740" y="600531"/>
            <a:ext cx="17074518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УДЕЛИТЕ ВНИМАНИЕ ФИЗИЧЕСКОЙ АКТИВНОСТИ</a:t>
            </a:r>
            <a:r>
              <a:rPr lang="ru-RU" sz="4800" b="1" i="0" baseline="30000">
                <a:solidFill>
                  <a:srgbClr val="D54F4E"/>
                </a:solidFill>
                <a:latin typeface="Arial"/>
                <a:ea typeface="Arial"/>
                <a:cs typeface="Arial"/>
              </a:rPr>
              <a:t>1,2</a:t>
            </a:r>
            <a:endParaRPr sz="4800" b="1" i="0" baseline="300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16" name="Google Shape;1216;p33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/>
            </a:pP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Российское кардиологическое общество. Клинические рекомендации «Нарушение липидного обмена» год утверждения 2023 [Электронный ресурс] Дата обращения: 20.04.2023</a:t>
            </a:r>
            <a:endParaRPr sz="9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/>
            </a:pP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URL: 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https://scardio.ru/content/Guidelines/KR_NLO_2023.pdf.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2. Сайт  Федеральной службы по надзору  в сфере защиты прав потребителей и  благополучия человека О скрытой соли в продуктах питания [Электронный ресурс] Дата обращения 14.06.2023  URLL: 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https://www.rospotrebnadzor.ru/about/info/news/news_details.php?ELEMENT_ID=15184</a:t>
            </a:r>
            <a:r>
              <a:rPr lang="ru-RU" sz="9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3. 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Адаптировано на основании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9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9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</a:t>
            </a:r>
            <a:endParaRPr sz="9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18" name="Google Shape;1218;p33"/>
          <p:cNvSpPr/>
          <p:nvPr/>
        </p:nvSpPr>
        <p:spPr bwMode="auto">
          <a:xfrm>
            <a:off x="723265" y="1908611"/>
            <a:ext cx="16806224" cy="1383863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19" name="Google Shape;1219;p33"/>
          <p:cNvSpPr txBox="1"/>
          <p:nvPr/>
        </p:nvSpPr>
        <p:spPr bwMode="auto">
          <a:xfrm>
            <a:off x="1020034" y="2071557"/>
            <a:ext cx="168062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Аэробная физическая активность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—</a:t>
            </a:r>
            <a:r>
              <a:rPr lang="ru-RU" sz="2800">
                <a:solidFill>
                  <a:srgbClr val="D54F4E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продолжительная ритмическая активность с вовлечением больших групп мышц: ходьба, бег, плавание, работа на садовом участке, танцы, лыжи</a:t>
            </a:r>
            <a:r>
              <a:rPr lang="ru-RU" sz="2800" baseline="30000">
                <a:solidFill>
                  <a:srgbClr val="555555"/>
                </a:solidFill>
                <a:latin typeface="Arial"/>
                <a:ea typeface="Arial"/>
                <a:cs typeface="Arial"/>
              </a:rPr>
              <a:t>2</a:t>
            </a:r>
            <a:endParaRPr/>
          </a:p>
        </p:txBody>
      </p:sp>
      <p:sp>
        <p:nvSpPr>
          <p:cNvPr id="1220" name="Google Shape;1220;p33"/>
          <p:cNvSpPr txBox="1"/>
          <p:nvPr/>
        </p:nvSpPr>
        <p:spPr bwMode="auto">
          <a:xfrm>
            <a:off x="2273608" y="3322516"/>
            <a:ext cx="6090372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умеренная</a:t>
            </a:r>
            <a:r>
              <a:rPr lang="ru-RU" sz="2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2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(норма — 150–300 мин в неделю)</a:t>
            </a:r>
            <a:endParaRPr sz="2600">
              <a:solidFill>
                <a:srgbClr val="55555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21" name="Google Shape;1221;p33"/>
          <p:cNvSpPr/>
          <p:nvPr/>
        </p:nvSpPr>
        <p:spPr bwMode="auto">
          <a:xfrm>
            <a:off x="2279958" y="3268250"/>
            <a:ext cx="6090372" cy="1219595"/>
          </a:xfrm>
          <a:custGeom>
            <a:avLst/>
            <a:gdLst/>
            <a:ahLst/>
            <a:cxnLst/>
            <a:rect l="l" t="t" r="r" b="b"/>
            <a:pathLst>
              <a:path w="6090372" h="1774709" extrusionOk="0">
                <a:moveTo>
                  <a:pt x="0" y="0"/>
                </a:moveTo>
                <a:lnTo>
                  <a:pt x="0" y="1342357"/>
                </a:lnTo>
                <a:cubicBezTo>
                  <a:pt x="0" y="1581139"/>
                  <a:pt x="183679" y="1774710"/>
                  <a:pt x="410258" y="1774710"/>
                </a:cubicBezTo>
                <a:lnTo>
                  <a:pt x="5680115" y="1774710"/>
                </a:lnTo>
                <a:cubicBezTo>
                  <a:pt x="5906700" y="1774710"/>
                  <a:pt x="6090373" y="1581139"/>
                  <a:pt x="6090373" y="1342357"/>
                </a:cubicBezTo>
                <a:lnTo>
                  <a:pt x="6090373" y="0"/>
                </a:lnTo>
              </a:path>
            </a:pathLst>
          </a:custGeom>
          <a:noFill/>
          <a:ln w="34925" cap="flat" cmpd="sng">
            <a:solidFill>
              <a:srgbClr val="F68222">
                <a:alpha val="3097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22" name="Google Shape;1222;p33"/>
          <p:cNvSpPr/>
          <p:nvPr/>
        </p:nvSpPr>
        <p:spPr bwMode="auto">
          <a:xfrm>
            <a:off x="10038552" y="3268250"/>
            <a:ext cx="6033298" cy="1219595"/>
          </a:xfrm>
          <a:custGeom>
            <a:avLst/>
            <a:gdLst/>
            <a:ahLst/>
            <a:cxnLst/>
            <a:rect l="l" t="t" r="r" b="b"/>
            <a:pathLst>
              <a:path w="6033298" h="1774709" extrusionOk="0">
                <a:moveTo>
                  <a:pt x="0" y="0"/>
                </a:moveTo>
                <a:lnTo>
                  <a:pt x="0" y="1342357"/>
                </a:lnTo>
                <a:cubicBezTo>
                  <a:pt x="0" y="1581139"/>
                  <a:pt x="181957" y="1774710"/>
                  <a:pt x="406413" y="1774710"/>
                </a:cubicBezTo>
                <a:lnTo>
                  <a:pt x="5626885" y="1774710"/>
                </a:lnTo>
                <a:cubicBezTo>
                  <a:pt x="5851347" y="1774710"/>
                  <a:pt x="6033298" y="1581139"/>
                  <a:pt x="6033298" y="1342357"/>
                </a:cubicBezTo>
                <a:lnTo>
                  <a:pt x="6033298" y="0"/>
                </a:lnTo>
              </a:path>
            </a:pathLst>
          </a:custGeom>
          <a:noFill/>
          <a:ln w="34925" cap="flat" cmpd="sng">
            <a:solidFill>
              <a:srgbClr val="F68222">
                <a:alpha val="3097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23" name="Google Shape;1223;p33"/>
          <p:cNvSpPr txBox="1"/>
          <p:nvPr/>
        </p:nvSpPr>
        <p:spPr bwMode="auto">
          <a:xfrm>
            <a:off x="10286628" y="3322516"/>
            <a:ext cx="553714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интенсивная </a:t>
            </a:r>
            <a:br>
              <a:rPr lang="ru-RU" sz="26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(норма — 75–150 мин в неделю)</a:t>
            </a:r>
            <a:endParaRPr sz="26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24" name="Google Shape;1224;p33"/>
          <p:cNvSpPr txBox="1"/>
          <p:nvPr/>
        </p:nvSpPr>
        <p:spPr bwMode="auto">
          <a:xfrm>
            <a:off x="2273608" y="4900979"/>
            <a:ext cx="6090372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500"/>
              <a:buFont typeface="Arial"/>
              <a:buNone/>
              <a:defRPr/>
            </a:pPr>
            <a:r>
              <a:rPr lang="ru-RU" sz="25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Сократите время в положении сидя/лежа: </a:t>
            </a:r>
            <a:br>
              <a:rPr lang="ru-RU" sz="25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5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просмотр TV, работу за компьютером, </a:t>
            </a:r>
            <a:br>
              <a:rPr lang="ru-RU" sz="25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5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посиделки на лавочке</a:t>
            </a:r>
            <a:endParaRPr sz="25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25" name="Google Shape;1225;p33"/>
          <p:cNvSpPr txBox="1"/>
          <p:nvPr/>
        </p:nvSpPr>
        <p:spPr bwMode="auto">
          <a:xfrm>
            <a:off x="12465104" y="7146849"/>
            <a:ext cx="5257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500"/>
              <a:buFont typeface="Arial"/>
              <a:buNone/>
              <a:defRPr/>
            </a:pPr>
            <a:r>
              <a:rPr lang="ru-RU" sz="25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Силовые нагрузки:</a:t>
            </a:r>
            <a:endParaRPr sz="25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500"/>
              <a:buFont typeface="Arial"/>
              <a:buNone/>
              <a:defRPr/>
            </a:pPr>
            <a:r>
              <a:rPr lang="ru-RU" sz="25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2 и более раз в неделю</a:t>
            </a:r>
            <a:endParaRPr sz="25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26" name="Google Shape;1226;p33"/>
          <p:cNvSpPr txBox="1"/>
          <p:nvPr/>
        </p:nvSpPr>
        <p:spPr bwMode="auto">
          <a:xfrm>
            <a:off x="2284726" y="8705617"/>
            <a:ext cx="3587478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500"/>
              <a:buFont typeface="Arial"/>
              <a:buNone/>
              <a:defRPr/>
            </a:pPr>
            <a:r>
              <a:rPr lang="ru-RU" sz="25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Аэробная физическая </a:t>
            </a:r>
            <a:br>
              <a:rPr lang="ru-RU" sz="25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5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активность:</a:t>
            </a:r>
            <a:endParaRPr sz="25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500"/>
              <a:buFont typeface="Arial"/>
              <a:buNone/>
              <a:defRPr/>
            </a:pPr>
            <a:r>
              <a:rPr lang="ru-RU" sz="2500">
                <a:solidFill>
                  <a:srgbClr val="555555"/>
                </a:solidFill>
                <a:latin typeface="Arial"/>
                <a:ea typeface="Arial"/>
                <a:cs typeface="Arial"/>
              </a:rPr>
              <a:t>3</a:t>
            </a:r>
            <a:r>
              <a:rPr lang="ru-RU" sz="25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–7 раз в неделю</a:t>
            </a:r>
            <a:endParaRPr sz="25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1227" name="Google Shape;1227;p33"/>
          <p:cNvCxnSpPr>
            <a:cxnSpLocks/>
          </p:cNvCxnSpPr>
          <p:nvPr/>
        </p:nvCxnSpPr>
        <p:spPr bwMode="auto">
          <a:xfrm>
            <a:off x="2273608" y="6462816"/>
            <a:ext cx="8096001" cy="0"/>
          </a:xfrm>
          <a:prstGeom prst="straightConnector1">
            <a:avLst/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8" name="Google Shape;1228;p33"/>
          <p:cNvCxnSpPr>
            <a:cxnSpLocks/>
          </p:cNvCxnSpPr>
          <p:nvPr/>
        </p:nvCxnSpPr>
        <p:spPr bwMode="auto">
          <a:xfrm>
            <a:off x="6896568" y="8488639"/>
            <a:ext cx="9022882" cy="0"/>
          </a:xfrm>
          <a:prstGeom prst="straightConnector1">
            <a:avLst/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34" name="Google Shape;1234;p3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8668892" y="5260808"/>
            <a:ext cx="1316535" cy="10119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5" name="Google Shape;1235;p33"/>
          <p:cNvCxnSpPr>
            <a:cxnSpLocks/>
          </p:cNvCxnSpPr>
          <p:nvPr/>
        </p:nvCxnSpPr>
        <p:spPr bwMode="auto">
          <a:xfrm>
            <a:off x="2273608" y="10531474"/>
            <a:ext cx="10369242" cy="0"/>
          </a:xfrm>
          <a:prstGeom prst="straightConnector1">
            <a:avLst/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CCD694-48A9-8C4E-36C3-C31833CD4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8229" y="6915651"/>
            <a:ext cx="1608279" cy="12760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1CE6A-F851-0DEE-4299-7DAC799BB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4027" y="7361131"/>
            <a:ext cx="1833082" cy="8305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A17D82-7905-0C9C-EC57-989DC4A06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96568" y="8763863"/>
            <a:ext cx="1023066" cy="15224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ADD6C6-BA1B-6C4A-CC52-FC8BE09CD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5072" y="8833849"/>
            <a:ext cx="1569742" cy="14188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3D2CC9-94F0-E71B-F96A-99A813AD8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60428" y="8791003"/>
            <a:ext cx="754255" cy="15044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0" name="Google Shape;1240;p34"/>
          <p:cNvSpPr/>
          <p:nvPr/>
        </p:nvSpPr>
        <p:spPr bwMode="auto">
          <a:xfrm>
            <a:off x="1104969" y="5905055"/>
            <a:ext cx="10211200" cy="1623715"/>
          </a:xfrm>
          <a:custGeom>
            <a:avLst/>
            <a:gdLst/>
            <a:ahLst/>
            <a:cxnLst/>
            <a:rect l="l" t="t" r="r" b="b"/>
            <a:pathLst>
              <a:path w="10211200" h="1623715" extrusionOk="0">
                <a:moveTo>
                  <a:pt x="80800" y="0"/>
                </a:moveTo>
                <a:lnTo>
                  <a:pt x="9536316" y="0"/>
                </a:lnTo>
                <a:cubicBezTo>
                  <a:pt x="9560366" y="0"/>
                  <a:pt x="9583137" y="10816"/>
                  <a:pt x="9598316" y="29454"/>
                </a:cubicBezTo>
                <a:lnTo>
                  <a:pt x="10193208" y="759363"/>
                </a:lnTo>
                <a:cubicBezTo>
                  <a:pt x="10217151" y="788726"/>
                  <a:pt x="10217204" y="830852"/>
                  <a:pt x="10193332" y="860276"/>
                </a:cubicBezTo>
                <a:lnTo>
                  <a:pt x="9598316" y="1594105"/>
                </a:lnTo>
                <a:cubicBezTo>
                  <a:pt x="9583118" y="1612835"/>
                  <a:pt x="9560295" y="1623715"/>
                  <a:pt x="9536174" y="1623715"/>
                </a:cubicBezTo>
                <a:lnTo>
                  <a:pt x="80145" y="1623715"/>
                </a:lnTo>
                <a:cubicBezTo>
                  <a:pt x="11596" y="1623715"/>
                  <a:pt x="-25197" y="1543130"/>
                  <a:pt x="19702" y="1491333"/>
                </a:cubicBezTo>
                <a:lnTo>
                  <a:pt x="554877" y="873940"/>
                </a:lnTo>
                <a:cubicBezTo>
                  <a:pt x="586795" y="837120"/>
                  <a:pt x="586725" y="782418"/>
                  <a:pt x="554715" y="745679"/>
                </a:cubicBezTo>
                <a:lnTo>
                  <a:pt x="20491" y="132536"/>
                </a:lnTo>
                <a:cubicBezTo>
                  <a:pt x="-24602" y="80781"/>
                  <a:pt x="12156" y="0"/>
                  <a:pt x="80800" y="0"/>
                </a:cubicBezTo>
                <a:close/>
              </a:path>
            </a:pathLst>
          </a:cu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41" name="Google Shape;1241;p34"/>
          <p:cNvSpPr/>
          <p:nvPr/>
        </p:nvSpPr>
        <p:spPr bwMode="auto">
          <a:xfrm>
            <a:off x="11097084" y="5867995"/>
            <a:ext cx="6902694" cy="1686899"/>
          </a:xfrm>
          <a:custGeom>
            <a:avLst/>
            <a:gdLst/>
            <a:ahLst/>
            <a:cxnLst/>
            <a:rect l="l" t="t" r="r" b="b"/>
            <a:pathLst>
              <a:path w="6869166" h="1686899" extrusionOk="0">
                <a:moveTo>
                  <a:pt x="90126" y="0"/>
                </a:moveTo>
                <a:lnTo>
                  <a:pt x="6779930" y="0"/>
                </a:lnTo>
                <a:cubicBezTo>
                  <a:pt x="6829208" y="0"/>
                  <a:pt x="6869167" y="37206"/>
                  <a:pt x="6869167" y="83102"/>
                </a:cubicBezTo>
                <a:lnTo>
                  <a:pt x="6869167" y="1603797"/>
                </a:lnTo>
                <a:cubicBezTo>
                  <a:pt x="6869167" y="1649694"/>
                  <a:pt x="6829208" y="1686899"/>
                  <a:pt x="6779930" y="1686899"/>
                </a:cubicBezTo>
                <a:lnTo>
                  <a:pt x="89409" y="1686899"/>
                </a:lnTo>
                <a:cubicBezTo>
                  <a:pt x="13269" y="1686899"/>
                  <a:pt x="-27896" y="1603810"/>
                  <a:pt x="21517" y="1549866"/>
                </a:cubicBezTo>
                <a:lnTo>
                  <a:pt x="610066" y="907335"/>
                </a:lnTo>
                <a:cubicBezTo>
                  <a:pt x="644918" y="869285"/>
                  <a:pt x="644841" y="813272"/>
                  <a:pt x="609885" y="775306"/>
                </a:cubicBezTo>
                <a:lnTo>
                  <a:pt x="22381" y="137194"/>
                </a:lnTo>
                <a:cubicBezTo>
                  <a:pt x="-27248" y="83290"/>
                  <a:pt x="13880" y="0"/>
                  <a:pt x="90126" y="0"/>
                </a:cubicBezTo>
                <a:close/>
              </a:path>
            </a:pathLst>
          </a:cu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43" name="Google Shape;1243;p34"/>
          <p:cNvSpPr txBox="1"/>
          <p:nvPr/>
        </p:nvSpPr>
        <p:spPr bwMode="auto">
          <a:xfrm>
            <a:off x="751740" y="600531"/>
            <a:ext cx="14939110" cy="222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ФИЗИЧЕСКИЕ НАГРУЗКИ И ЗАНЯТИЯ СПОРТОМ: </a:t>
            </a:r>
            <a:r>
              <a:rPr lang="ru-RU" sz="48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ОГРАНИЧЕНИЯ И РЕКОМЕНДАЦИИ</a:t>
            </a:r>
            <a:b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endParaRPr sz="4800" b="1" i="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245" name="Google Shape;1245;p34"/>
          <p:cNvGrpSpPr/>
          <p:nvPr/>
        </p:nvGrpSpPr>
        <p:grpSpPr bwMode="auto">
          <a:xfrm>
            <a:off x="811550" y="7788275"/>
            <a:ext cx="1069550" cy="1069550"/>
            <a:chOff x="996053" y="7993232"/>
            <a:chExt cx="1751104" cy="1751104"/>
          </a:xfrm>
        </p:grpSpPr>
        <p:sp>
          <p:nvSpPr>
            <p:cNvPr id="1246" name="Google Shape;1246;p34"/>
            <p:cNvSpPr/>
            <p:nvPr/>
          </p:nvSpPr>
          <p:spPr bwMode="auto">
            <a:xfrm>
              <a:off x="996053" y="7993232"/>
              <a:ext cx="1751104" cy="1751104"/>
            </a:xfrm>
            <a:custGeom>
              <a:avLst/>
              <a:gdLst/>
              <a:ahLst/>
              <a:cxnLst/>
              <a:rect l="l" t="t" r="r" b="b"/>
              <a:pathLst>
                <a:path w="1751104" h="1751104" extrusionOk="0">
                  <a:moveTo>
                    <a:pt x="875552" y="0"/>
                  </a:moveTo>
                  <a:cubicBezTo>
                    <a:pt x="391454" y="0"/>
                    <a:pt x="0" y="391454"/>
                    <a:pt x="0" y="875552"/>
                  </a:cubicBezTo>
                  <a:cubicBezTo>
                    <a:pt x="0" y="1359651"/>
                    <a:pt x="391454" y="1751105"/>
                    <a:pt x="875552" y="1751105"/>
                  </a:cubicBezTo>
                  <a:cubicBezTo>
                    <a:pt x="1359651" y="1751105"/>
                    <a:pt x="1751105" y="1359651"/>
                    <a:pt x="1751105" y="875552"/>
                  </a:cubicBezTo>
                  <a:cubicBezTo>
                    <a:pt x="1751105" y="391454"/>
                    <a:pt x="1359651" y="0"/>
                    <a:pt x="875552" y="0"/>
                  </a:cubicBezTo>
                  <a:close/>
                  <a:moveTo>
                    <a:pt x="942100" y="1453600"/>
                  </a:moveTo>
                  <a:cubicBezTo>
                    <a:pt x="942100" y="1453600"/>
                    <a:pt x="918612" y="1516232"/>
                    <a:pt x="858589" y="1508403"/>
                  </a:cubicBezTo>
                  <a:cubicBezTo>
                    <a:pt x="797262" y="1500574"/>
                    <a:pt x="698093" y="1454904"/>
                    <a:pt x="698093" y="1454904"/>
                  </a:cubicBezTo>
                  <a:cubicBezTo>
                    <a:pt x="698093" y="1454904"/>
                    <a:pt x="658948" y="1415759"/>
                    <a:pt x="674606" y="1353126"/>
                  </a:cubicBezTo>
                  <a:cubicBezTo>
                    <a:pt x="690264" y="1290494"/>
                    <a:pt x="698093" y="1251348"/>
                    <a:pt x="698093" y="1251348"/>
                  </a:cubicBezTo>
                  <a:cubicBezTo>
                    <a:pt x="698093" y="1251348"/>
                    <a:pt x="718971" y="1182191"/>
                    <a:pt x="807700" y="1200459"/>
                  </a:cubicBezTo>
                  <a:cubicBezTo>
                    <a:pt x="896430" y="1218727"/>
                    <a:pt x="921222" y="1236995"/>
                    <a:pt x="921222" y="1236995"/>
                  </a:cubicBezTo>
                  <a:cubicBezTo>
                    <a:pt x="921222" y="1236995"/>
                    <a:pt x="943404" y="1255263"/>
                    <a:pt x="943404" y="1332249"/>
                  </a:cubicBezTo>
                  <a:cubicBezTo>
                    <a:pt x="942100" y="1409235"/>
                    <a:pt x="942100" y="1453600"/>
                    <a:pt x="942100" y="1453600"/>
                  </a:cubicBezTo>
                  <a:close/>
                  <a:moveTo>
                    <a:pt x="1153485" y="381015"/>
                  </a:moveTo>
                  <a:cubicBezTo>
                    <a:pt x="1153485" y="381015"/>
                    <a:pt x="1012561" y="888601"/>
                    <a:pt x="982550" y="981245"/>
                  </a:cubicBezTo>
                  <a:cubicBezTo>
                    <a:pt x="952538" y="1073889"/>
                    <a:pt x="909478" y="1071279"/>
                    <a:pt x="909478" y="1071279"/>
                  </a:cubicBezTo>
                  <a:cubicBezTo>
                    <a:pt x="909478" y="1071279"/>
                    <a:pt x="841626" y="1084328"/>
                    <a:pt x="786823" y="1071279"/>
                  </a:cubicBezTo>
                  <a:cubicBezTo>
                    <a:pt x="732019" y="1058231"/>
                    <a:pt x="722885" y="1017781"/>
                    <a:pt x="722885" y="1017781"/>
                  </a:cubicBezTo>
                  <a:lnTo>
                    <a:pt x="741153" y="339260"/>
                  </a:lnTo>
                  <a:cubicBezTo>
                    <a:pt x="743763" y="237482"/>
                    <a:pt x="805091" y="242702"/>
                    <a:pt x="805091" y="242702"/>
                  </a:cubicBezTo>
                  <a:cubicBezTo>
                    <a:pt x="805091" y="242702"/>
                    <a:pt x="1012561" y="238787"/>
                    <a:pt x="1097376" y="266189"/>
                  </a:cubicBezTo>
                  <a:cubicBezTo>
                    <a:pt x="1184801" y="292286"/>
                    <a:pt x="1153485" y="381015"/>
                    <a:pt x="1153485" y="381015"/>
                  </a:cubicBezTo>
                  <a:close/>
                </a:path>
              </a:pathLst>
            </a:custGeom>
            <a:gradFill>
              <a:gsLst>
                <a:gs pos="0">
                  <a:srgbClr val="FF8181"/>
                </a:gs>
                <a:gs pos="100000">
                  <a:srgbClr val="FEE4A7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47" name="Google Shape;1247;p34"/>
            <p:cNvSpPr/>
            <p:nvPr/>
          </p:nvSpPr>
          <p:spPr bwMode="auto">
            <a:xfrm>
              <a:off x="1666961" y="9190257"/>
              <a:ext cx="271190" cy="312055"/>
            </a:xfrm>
            <a:custGeom>
              <a:avLst/>
              <a:gdLst/>
              <a:ahLst/>
              <a:cxnLst/>
              <a:rect l="l" t="t" r="r" b="b"/>
              <a:pathLst>
                <a:path w="271190" h="312055" extrusionOk="0">
                  <a:moveTo>
                    <a:pt x="250313" y="39971"/>
                  </a:moveTo>
                  <a:cubicBezTo>
                    <a:pt x="250313" y="39971"/>
                    <a:pt x="226826" y="23008"/>
                    <a:pt x="136791" y="3435"/>
                  </a:cubicBezTo>
                  <a:cubicBezTo>
                    <a:pt x="46757" y="-16138"/>
                    <a:pt x="27184" y="54324"/>
                    <a:pt x="27184" y="54324"/>
                  </a:cubicBezTo>
                  <a:cubicBezTo>
                    <a:pt x="27184" y="54324"/>
                    <a:pt x="19355" y="93469"/>
                    <a:pt x="3697" y="156102"/>
                  </a:cubicBezTo>
                  <a:cubicBezTo>
                    <a:pt x="-11961" y="218735"/>
                    <a:pt x="27184" y="257880"/>
                    <a:pt x="27184" y="257880"/>
                  </a:cubicBezTo>
                  <a:cubicBezTo>
                    <a:pt x="27184" y="257880"/>
                    <a:pt x="127658" y="304854"/>
                    <a:pt x="187681" y="311379"/>
                  </a:cubicBezTo>
                  <a:cubicBezTo>
                    <a:pt x="249008" y="319208"/>
                    <a:pt x="271191" y="256575"/>
                    <a:pt x="271191" y="256575"/>
                  </a:cubicBezTo>
                  <a:cubicBezTo>
                    <a:pt x="271191" y="256575"/>
                    <a:pt x="271191" y="212210"/>
                    <a:pt x="271191" y="135224"/>
                  </a:cubicBezTo>
                  <a:cubicBezTo>
                    <a:pt x="271191" y="58238"/>
                    <a:pt x="250313" y="39971"/>
                    <a:pt x="250313" y="399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248" name="Google Shape;1248;p34"/>
          <p:cNvSpPr txBox="1"/>
          <p:nvPr/>
        </p:nvSpPr>
        <p:spPr bwMode="auto">
          <a:xfrm>
            <a:off x="2050489" y="2793207"/>
            <a:ext cx="60103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Отложите занятия , если у вас:  </a:t>
            </a:r>
            <a:endParaRPr/>
          </a:p>
        </p:txBody>
      </p:sp>
      <p:sp>
        <p:nvSpPr>
          <p:cNvPr id="1249" name="Google Shape;1249;p34"/>
          <p:cNvSpPr txBox="1"/>
          <p:nvPr/>
        </p:nvSpPr>
        <p:spPr bwMode="auto">
          <a:xfrm>
            <a:off x="1959653" y="6018550"/>
            <a:ext cx="9728164" cy="146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ВАЖНО!</a:t>
            </a:r>
            <a:endParaRPr/>
          </a:p>
          <a:p>
            <a:pPr marL="342900" marR="0" lvl="1" indent="-342900" algn="l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700"/>
              <a:buFont typeface="Arial"/>
              <a:buChar char="•"/>
              <a:defRPr/>
            </a:pPr>
            <a:r>
              <a:rPr lang="ru-RU" sz="27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физическая нагрузка не была запланирована</a:t>
            </a:r>
            <a:endParaRPr/>
          </a:p>
          <a:p>
            <a:pPr marL="342900" marR="0" lvl="1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700"/>
              <a:buFont typeface="Arial"/>
              <a:buChar char="•"/>
              <a:defRPr/>
            </a:pPr>
            <a:r>
              <a:rPr lang="ru-RU" sz="27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Вы принимали накануне  алкоголь </a:t>
            </a:r>
            <a:endParaRPr/>
          </a:p>
        </p:txBody>
      </p:sp>
      <p:sp>
        <p:nvSpPr>
          <p:cNvPr id="1250" name="Google Shape;1250;p34"/>
          <p:cNvSpPr txBox="1"/>
          <p:nvPr/>
        </p:nvSpPr>
        <p:spPr bwMode="auto">
          <a:xfrm>
            <a:off x="2085189" y="8008917"/>
            <a:ext cx="34974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Особые ситуации: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51" name="Google Shape;1251;p34"/>
          <p:cNvSpPr/>
          <p:nvPr/>
        </p:nvSpPr>
        <p:spPr bwMode="auto">
          <a:xfrm>
            <a:off x="2077764" y="8674683"/>
            <a:ext cx="9055885" cy="147732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54F4E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52" name="Google Shape;1252;p34"/>
          <p:cNvSpPr/>
          <p:nvPr/>
        </p:nvSpPr>
        <p:spPr bwMode="auto">
          <a:xfrm>
            <a:off x="11245420" y="8674683"/>
            <a:ext cx="7487900" cy="147732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54F4E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53" name="Google Shape;1253;p34"/>
          <p:cNvSpPr txBox="1"/>
          <p:nvPr/>
        </p:nvSpPr>
        <p:spPr bwMode="auto">
          <a:xfrm>
            <a:off x="2251984" y="8957303"/>
            <a:ext cx="932406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вы плохо или совсем не чувствуете </a:t>
            </a: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падение сахара</a:t>
            </a:r>
            <a:b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крови </a:t>
            </a: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–</a:t>
            </a: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избегайте длительных и интенсивных нагрузок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54" name="Google Shape;1254;p34"/>
          <p:cNvSpPr txBox="1"/>
          <p:nvPr/>
        </p:nvSpPr>
        <p:spPr bwMode="auto">
          <a:xfrm>
            <a:off x="11687820" y="8956295"/>
            <a:ext cx="70173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чувствительность ваших конечностей снижена </a:t>
            </a: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– избегайте травмоопасных занятий</a:t>
            </a:r>
            <a:endParaRPr/>
          </a:p>
        </p:txBody>
      </p:sp>
      <p:sp>
        <p:nvSpPr>
          <p:cNvPr id="1255" name="Google Shape;1255;p34"/>
          <p:cNvSpPr txBox="1"/>
          <p:nvPr/>
        </p:nvSpPr>
        <p:spPr bwMode="auto">
          <a:xfrm>
            <a:off x="11898396" y="6380690"/>
            <a:ext cx="6139181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1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Риск развития гипогликемии! </a:t>
            </a:r>
            <a:endParaRPr sz="31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56" name="Google Shape;1256;p34"/>
          <p:cNvSpPr txBox="1"/>
          <p:nvPr/>
        </p:nvSpPr>
        <p:spPr bwMode="auto">
          <a:xfrm>
            <a:off x="2251984" y="3755511"/>
            <a:ext cx="4230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Глюкоза крови &gt; 16 ммоль/л</a:t>
            </a:r>
            <a:endParaRPr/>
          </a:p>
        </p:txBody>
      </p:sp>
      <p:sp>
        <p:nvSpPr>
          <p:cNvPr id="1257" name="Google Shape;1257;p34"/>
          <p:cNvSpPr txBox="1"/>
          <p:nvPr/>
        </p:nvSpPr>
        <p:spPr bwMode="auto">
          <a:xfrm>
            <a:off x="1812755" y="4576741"/>
            <a:ext cx="589456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Глюкоза крови &gt; 13 ммоль/л   </a:t>
            </a:r>
            <a:endParaRPr/>
          </a:p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i="0" u="none" strike="noStrike" cap="none">
                <a:solidFill>
                  <a:srgbClr val="D54F4E"/>
                </a:solidFill>
                <a:latin typeface="Arial"/>
                <a:ea typeface="Arial"/>
                <a:cs typeface="Arial"/>
              </a:rPr>
              <a:t>+  тошнота, рвота и кетоны в моче</a:t>
            </a:r>
            <a:endParaRPr sz="2400" b="0" i="0" u="none" strike="noStrike" cap="none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58" name="Google Shape;1258;p34"/>
          <p:cNvSpPr txBox="1"/>
          <p:nvPr/>
        </p:nvSpPr>
        <p:spPr bwMode="auto">
          <a:xfrm>
            <a:off x="7946922" y="4576741"/>
            <a:ext cx="57458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Острое состояние или болезнь (грипп, ОРВИ, отравление и т.д.)</a:t>
            </a:r>
            <a:endParaRPr/>
          </a:p>
        </p:txBody>
      </p:sp>
      <p:sp>
        <p:nvSpPr>
          <p:cNvPr id="1259" name="Google Shape;1259;p34"/>
          <p:cNvSpPr txBox="1"/>
          <p:nvPr/>
        </p:nvSpPr>
        <p:spPr bwMode="auto">
          <a:xfrm>
            <a:off x="7946922" y="3604478"/>
            <a:ext cx="74879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Отслойка сетчатки, кровоизлияние в глаз, первые полгода после операции на глазах</a:t>
            </a:r>
            <a:endParaRPr/>
          </a:p>
        </p:txBody>
      </p:sp>
      <p:sp>
        <p:nvSpPr>
          <p:cNvPr id="1260" name="Google Shape;1260;p34"/>
          <p:cNvSpPr/>
          <p:nvPr/>
        </p:nvSpPr>
        <p:spPr bwMode="auto">
          <a:xfrm>
            <a:off x="2058882" y="3555242"/>
            <a:ext cx="5874253" cy="87895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61" name="Google Shape;1261;p34"/>
          <p:cNvSpPr/>
          <p:nvPr/>
        </p:nvSpPr>
        <p:spPr bwMode="auto">
          <a:xfrm>
            <a:off x="8060851" y="3555242"/>
            <a:ext cx="6928518" cy="87895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62" name="Google Shape;1262;p34"/>
          <p:cNvSpPr/>
          <p:nvPr/>
        </p:nvSpPr>
        <p:spPr bwMode="auto">
          <a:xfrm>
            <a:off x="2058882" y="4557659"/>
            <a:ext cx="5874253" cy="87895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63" name="Google Shape;1263;p34"/>
          <p:cNvSpPr/>
          <p:nvPr/>
        </p:nvSpPr>
        <p:spPr bwMode="auto">
          <a:xfrm>
            <a:off x="8086676" y="4557659"/>
            <a:ext cx="6902694" cy="87895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264" name="Google Shape;1264;p34"/>
          <p:cNvGrpSpPr/>
          <p:nvPr/>
        </p:nvGrpSpPr>
        <p:grpSpPr bwMode="auto">
          <a:xfrm>
            <a:off x="824768" y="2576292"/>
            <a:ext cx="1069550" cy="1069550"/>
            <a:chOff x="996053" y="7993232"/>
            <a:chExt cx="1751104" cy="1751104"/>
          </a:xfrm>
        </p:grpSpPr>
        <p:sp>
          <p:nvSpPr>
            <p:cNvPr id="1265" name="Google Shape;1265;p34"/>
            <p:cNvSpPr/>
            <p:nvPr/>
          </p:nvSpPr>
          <p:spPr bwMode="auto">
            <a:xfrm>
              <a:off x="996053" y="7993232"/>
              <a:ext cx="1751104" cy="1751104"/>
            </a:xfrm>
            <a:custGeom>
              <a:avLst/>
              <a:gdLst/>
              <a:ahLst/>
              <a:cxnLst/>
              <a:rect l="l" t="t" r="r" b="b"/>
              <a:pathLst>
                <a:path w="1751104" h="1751104" extrusionOk="0">
                  <a:moveTo>
                    <a:pt x="875552" y="0"/>
                  </a:moveTo>
                  <a:cubicBezTo>
                    <a:pt x="391454" y="0"/>
                    <a:pt x="0" y="391454"/>
                    <a:pt x="0" y="875552"/>
                  </a:cubicBezTo>
                  <a:cubicBezTo>
                    <a:pt x="0" y="1359651"/>
                    <a:pt x="391454" y="1751105"/>
                    <a:pt x="875552" y="1751105"/>
                  </a:cubicBezTo>
                  <a:cubicBezTo>
                    <a:pt x="1359651" y="1751105"/>
                    <a:pt x="1751105" y="1359651"/>
                    <a:pt x="1751105" y="875552"/>
                  </a:cubicBezTo>
                  <a:cubicBezTo>
                    <a:pt x="1751105" y="391454"/>
                    <a:pt x="1359651" y="0"/>
                    <a:pt x="875552" y="0"/>
                  </a:cubicBezTo>
                  <a:close/>
                  <a:moveTo>
                    <a:pt x="942100" y="1453600"/>
                  </a:moveTo>
                  <a:cubicBezTo>
                    <a:pt x="942100" y="1453600"/>
                    <a:pt x="918612" y="1516232"/>
                    <a:pt x="858589" y="1508403"/>
                  </a:cubicBezTo>
                  <a:cubicBezTo>
                    <a:pt x="797262" y="1500574"/>
                    <a:pt x="698093" y="1454904"/>
                    <a:pt x="698093" y="1454904"/>
                  </a:cubicBezTo>
                  <a:cubicBezTo>
                    <a:pt x="698093" y="1454904"/>
                    <a:pt x="658948" y="1415759"/>
                    <a:pt x="674606" y="1353126"/>
                  </a:cubicBezTo>
                  <a:cubicBezTo>
                    <a:pt x="690264" y="1290494"/>
                    <a:pt x="698093" y="1251348"/>
                    <a:pt x="698093" y="1251348"/>
                  </a:cubicBezTo>
                  <a:cubicBezTo>
                    <a:pt x="698093" y="1251348"/>
                    <a:pt x="718971" y="1182191"/>
                    <a:pt x="807700" y="1200459"/>
                  </a:cubicBezTo>
                  <a:cubicBezTo>
                    <a:pt x="896430" y="1218727"/>
                    <a:pt x="921222" y="1236995"/>
                    <a:pt x="921222" y="1236995"/>
                  </a:cubicBezTo>
                  <a:cubicBezTo>
                    <a:pt x="921222" y="1236995"/>
                    <a:pt x="943404" y="1255263"/>
                    <a:pt x="943404" y="1332249"/>
                  </a:cubicBezTo>
                  <a:cubicBezTo>
                    <a:pt x="942100" y="1409235"/>
                    <a:pt x="942100" y="1453600"/>
                    <a:pt x="942100" y="1453600"/>
                  </a:cubicBezTo>
                  <a:close/>
                  <a:moveTo>
                    <a:pt x="1153485" y="381015"/>
                  </a:moveTo>
                  <a:cubicBezTo>
                    <a:pt x="1153485" y="381015"/>
                    <a:pt x="1012561" y="888601"/>
                    <a:pt x="982550" y="981245"/>
                  </a:cubicBezTo>
                  <a:cubicBezTo>
                    <a:pt x="952538" y="1073889"/>
                    <a:pt x="909478" y="1071279"/>
                    <a:pt x="909478" y="1071279"/>
                  </a:cubicBezTo>
                  <a:cubicBezTo>
                    <a:pt x="909478" y="1071279"/>
                    <a:pt x="841626" y="1084328"/>
                    <a:pt x="786823" y="1071279"/>
                  </a:cubicBezTo>
                  <a:cubicBezTo>
                    <a:pt x="732019" y="1058231"/>
                    <a:pt x="722885" y="1017781"/>
                    <a:pt x="722885" y="1017781"/>
                  </a:cubicBezTo>
                  <a:lnTo>
                    <a:pt x="741153" y="339260"/>
                  </a:lnTo>
                  <a:cubicBezTo>
                    <a:pt x="743763" y="237482"/>
                    <a:pt x="805091" y="242702"/>
                    <a:pt x="805091" y="242702"/>
                  </a:cubicBezTo>
                  <a:cubicBezTo>
                    <a:pt x="805091" y="242702"/>
                    <a:pt x="1012561" y="238787"/>
                    <a:pt x="1097376" y="266189"/>
                  </a:cubicBezTo>
                  <a:cubicBezTo>
                    <a:pt x="1184801" y="292286"/>
                    <a:pt x="1153485" y="381015"/>
                    <a:pt x="1153485" y="381015"/>
                  </a:cubicBezTo>
                  <a:close/>
                </a:path>
              </a:pathLst>
            </a:custGeom>
            <a:gradFill>
              <a:gsLst>
                <a:gs pos="0">
                  <a:srgbClr val="FF8181"/>
                </a:gs>
                <a:gs pos="100000">
                  <a:srgbClr val="FEE4A7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66" name="Google Shape;1266;p34"/>
            <p:cNvSpPr/>
            <p:nvPr/>
          </p:nvSpPr>
          <p:spPr bwMode="auto">
            <a:xfrm>
              <a:off x="1666961" y="9190257"/>
              <a:ext cx="271190" cy="312055"/>
            </a:xfrm>
            <a:custGeom>
              <a:avLst/>
              <a:gdLst/>
              <a:ahLst/>
              <a:cxnLst/>
              <a:rect l="l" t="t" r="r" b="b"/>
              <a:pathLst>
                <a:path w="271190" h="312055" extrusionOk="0">
                  <a:moveTo>
                    <a:pt x="250313" y="39971"/>
                  </a:moveTo>
                  <a:cubicBezTo>
                    <a:pt x="250313" y="39971"/>
                    <a:pt x="226826" y="23008"/>
                    <a:pt x="136791" y="3435"/>
                  </a:cubicBezTo>
                  <a:cubicBezTo>
                    <a:pt x="46757" y="-16138"/>
                    <a:pt x="27184" y="54324"/>
                    <a:pt x="27184" y="54324"/>
                  </a:cubicBezTo>
                  <a:cubicBezTo>
                    <a:pt x="27184" y="54324"/>
                    <a:pt x="19355" y="93469"/>
                    <a:pt x="3697" y="156102"/>
                  </a:cubicBezTo>
                  <a:cubicBezTo>
                    <a:pt x="-11961" y="218735"/>
                    <a:pt x="27184" y="257880"/>
                    <a:pt x="27184" y="257880"/>
                  </a:cubicBezTo>
                  <a:cubicBezTo>
                    <a:pt x="27184" y="257880"/>
                    <a:pt x="127658" y="304854"/>
                    <a:pt x="187681" y="311379"/>
                  </a:cubicBezTo>
                  <a:cubicBezTo>
                    <a:pt x="249008" y="319208"/>
                    <a:pt x="271191" y="256575"/>
                    <a:pt x="271191" y="256575"/>
                  </a:cubicBezTo>
                  <a:cubicBezTo>
                    <a:pt x="271191" y="256575"/>
                    <a:pt x="271191" y="212210"/>
                    <a:pt x="271191" y="135224"/>
                  </a:cubicBezTo>
                  <a:cubicBezTo>
                    <a:pt x="271191" y="58238"/>
                    <a:pt x="250313" y="39971"/>
                    <a:pt x="250313" y="399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267" name="Google Shape;1267;p34"/>
          <p:cNvSpPr txBox="1"/>
          <p:nvPr/>
        </p:nvSpPr>
        <p:spPr bwMode="auto">
          <a:xfrm>
            <a:off x="811550" y="10659199"/>
            <a:ext cx="1417781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</a:t>
            </a:r>
            <a:endParaRPr sz="1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2" name="Google Shape;1272;p35"/>
          <p:cNvSpPr/>
          <p:nvPr/>
        </p:nvSpPr>
        <p:spPr bwMode="auto">
          <a:xfrm>
            <a:off x="751593" y="8829075"/>
            <a:ext cx="16186785" cy="1626200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73" name="Google Shape;1273;p35"/>
          <p:cNvSpPr/>
          <p:nvPr/>
        </p:nvSpPr>
        <p:spPr bwMode="auto">
          <a:xfrm>
            <a:off x="723265" y="2530475"/>
            <a:ext cx="16186785" cy="1239204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74" name="Google Shape;1274;p35"/>
          <p:cNvSpPr txBox="1"/>
          <p:nvPr/>
        </p:nvSpPr>
        <p:spPr bwMode="auto">
          <a:xfrm>
            <a:off x="751740" y="600531"/>
            <a:ext cx="14939110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ПРОФИЛАКТИКА ГИПОГЛИКЕМИЙ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ФИЗИЧЕСКОЙ НАГРУЗКЕ</a:t>
            </a:r>
            <a:endParaRPr sz="4800" b="1" i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76" name="Google Shape;1276;p35"/>
          <p:cNvSpPr txBox="1"/>
          <p:nvPr/>
        </p:nvSpPr>
        <p:spPr bwMode="auto">
          <a:xfrm>
            <a:off x="811550" y="10659199"/>
            <a:ext cx="15864626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</a:t>
            </a:r>
            <a:endParaRPr sz="1000" dirty="0">
              <a:solidFill>
                <a:srgbClr val="555555"/>
              </a:solidFill>
            </a:endParaRPr>
          </a:p>
        </p:txBody>
      </p:sp>
      <p:sp>
        <p:nvSpPr>
          <p:cNvPr id="1277" name="Google Shape;1277;p35"/>
          <p:cNvSpPr txBox="1"/>
          <p:nvPr/>
        </p:nvSpPr>
        <p:spPr bwMode="auto">
          <a:xfrm>
            <a:off x="1056528" y="2676417"/>
            <a:ext cx="1658449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Необходимо измерить глюкозу </a:t>
            </a: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перед и после физической нагрузки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и решить, нужно ли дополнительно принимать углеводы</a:t>
            </a:r>
            <a:endParaRPr/>
          </a:p>
        </p:txBody>
      </p:sp>
      <p:sp>
        <p:nvSpPr>
          <p:cNvPr id="1280" name="Google Shape;1280;p35"/>
          <p:cNvSpPr txBox="1"/>
          <p:nvPr/>
        </p:nvSpPr>
        <p:spPr bwMode="auto">
          <a:xfrm>
            <a:off x="1088278" y="8923750"/>
            <a:ext cx="16737980" cy="146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1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Физическая активность повышает риск гипогликемии!  </a:t>
            </a:r>
            <a:endParaRPr sz="2800" b="1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None/>
              <a:defRPr/>
            </a:pP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планировании физнагрузки необходимо иметь при себе углеводы: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8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</a:rPr>
              <a:t>4 ХЕ при кратковременной и до 10 ХЕ при длительной нагрузке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81" name="Google Shape;1281;p3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27325" y="6416675"/>
            <a:ext cx="2228976" cy="222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3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27325" y="3967011"/>
            <a:ext cx="2263587" cy="2263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35"/>
          <p:cNvSpPr txBox="1"/>
          <p:nvPr/>
        </p:nvSpPr>
        <p:spPr bwMode="auto">
          <a:xfrm>
            <a:off x="3346450" y="4604030"/>
            <a:ext cx="378536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длительность нагрузки </a:t>
            </a:r>
            <a:r>
              <a:rPr lang="ru-RU" sz="2800" b="1" u="sng">
                <a:solidFill>
                  <a:srgbClr val="555555"/>
                </a:solidFill>
                <a:latin typeface="Arial"/>
                <a:ea typeface="Arial"/>
                <a:cs typeface="Arial"/>
              </a:rPr>
              <a:t>менее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2 часов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84" name="Google Shape;1284;p35"/>
          <p:cNvSpPr txBox="1"/>
          <p:nvPr/>
        </p:nvSpPr>
        <p:spPr bwMode="auto">
          <a:xfrm>
            <a:off x="3346450" y="7102475"/>
            <a:ext cx="3548607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длительность нагрузки </a:t>
            </a:r>
            <a:r>
              <a:rPr lang="ru-RU" sz="2800" b="1" u="sng">
                <a:solidFill>
                  <a:srgbClr val="555555"/>
                </a:solidFill>
                <a:latin typeface="Arial"/>
                <a:ea typeface="Arial"/>
                <a:cs typeface="Arial"/>
              </a:rPr>
              <a:t>более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2 часов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85" name="Google Shape;1285;p35"/>
          <p:cNvSpPr txBox="1"/>
          <p:nvPr/>
        </p:nvSpPr>
        <p:spPr bwMode="auto">
          <a:xfrm>
            <a:off x="7131813" y="3967011"/>
            <a:ext cx="1415862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глюкозе  &lt;5 ммоль/л принять быстро усвояемые углеводы 1-2 ХЕ                             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(10-20 грамм сахара или 100-200 мл фруктового сока)</a:t>
            </a:r>
            <a:endParaRPr/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глюкозе  &lt;7 ммоль/л принять медленно усвояемые углеводы 1-2 ХЕ                           </a:t>
            </a:r>
            <a:b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(10-20 грамм = 1-2 куска хлеба или 1 фрукт)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 глюкозе &gt;13 ммоль/л или если нагрузка в течение ближайших 2 часов </a:t>
            </a:r>
            <a:b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после еды, дополнительный прием углеводов не требуется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86" name="Google Shape;1286;p35"/>
          <p:cNvSpPr txBox="1"/>
          <p:nvPr/>
        </p:nvSpPr>
        <p:spPr bwMode="auto">
          <a:xfrm>
            <a:off x="7131813" y="6721475"/>
            <a:ext cx="1285593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дополнительный контроль глюкозы каждые 2-3 часа </a:t>
            </a:r>
            <a:endParaRPr dirty="0"/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b="0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уменьшить дозу инсулина короткого и продленного действия, которые </a:t>
            </a:r>
            <a:br>
              <a:rPr lang="ru-RU" sz="2400" b="0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0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будут действовать во время и после нагрузки, на 20-50 %</a:t>
            </a:r>
            <a:endParaRPr sz="24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Char char="•"/>
              <a:defRPr/>
            </a:pPr>
            <a:r>
              <a:rPr lang="ru-RU" sz="2400" b="0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если невозможно измерить глюкозу — принять углеводы по 1-2 ХЕ </a:t>
            </a:r>
            <a:br>
              <a:rPr lang="ru-RU" sz="2400" b="0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0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 и после нагрузки </a:t>
            </a:r>
            <a:endParaRPr sz="24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" name="Google Shape;1291;p36"/>
          <p:cNvSpPr/>
          <p:nvPr/>
        </p:nvSpPr>
        <p:spPr bwMode="auto">
          <a:xfrm>
            <a:off x="723265" y="2894319"/>
            <a:ext cx="13306389" cy="2339598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93" name="Google Shape;1293;p36"/>
          <p:cNvSpPr txBox="1"/>
          <p:nvPr/>
        </p:nvSpPr>
        <p:spPr bwMode="auto">
          <a:xfrm>
            <a:off x="751740" y="600531"/>
            <a:ext cx="14939110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МЕДИКАМЕНТОЗНАЯ </a:t>
            </a:r>
            <a:b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САХАРОСНИЖАЮЩАЯ ТЕРАПИЯ</a:t>
            </a:r>
            <a:endParaRPr sz="4800" b="1" i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95" name="Google Shape;1295;p3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5965509" y="1070406"/>
            <a:ext cx="3261179" cy="9732897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36"/>
          <p:cNvSpPr txBox="1"/>
          <p:nvPr/>
        </p:nvSpPr>
        <p:spPr bwMode="auto">
          <a:xfrm>
            <a:off x="904134" y="3179416"/>
            <a:ext cx="1432952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Подбирается вашим лечащим врачом </a:t>
            </a:r>
            <a:r>
              <a:rPr lang="ru-RU" sz="3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индивидуально</a:t>
            </a:r>
            <a:r>
              <a:rPr lang="ru-RU" sz="3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br>
              <a:rPr lang="ru-RU" sz="36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 учетом особенностей течения вашего заболевания </a:t>
            </a:r>
            <a:b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 сопутствующих состояний</a:t>
            </a:r>
            <a:endParaRPr/>
          </a:p>
        </p:txBody>
      </p:sp>
      <p:sp>
        <p:nvSpPr>
          <p:cNvPr id="1297" name="Google Shape;1297;p36"/>
          <p:cNvSpPr txBox="1"/>
          <p:nvPr/>
        </p:nvSpPr>
        <p:spPr bwMode="auto">
          <a:xfrm>
            <a:off x="751740" y="5766158"/>
            <a:ext cx="14634310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Может включать:</a:t>
            </a:r>
            <a:endParaRPr/>
          </a:p>
          <a:p>
            <a:pPr marL="285750" marR="0" lvl="0" indent="-285750" algn="l">
              <a:spcBef>
                <a:spcPts val="1200"/>
              </a:spcBef>
              <a:spcAft>
                <a:spcPts val="0"/>
              </a:spcAft>
              <a:buClr>
                <a:srgbClr val="555555"/>
              </a:buClr>
              <a:buSzPts val="320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Таблетированный сахароснижающий препарат</a:t>
            </a:r>
            <a:endParaRPr/>
          </a:p>
          <a:p>
            <a:pPr marL="285750" marR="0" lvl="0" indent="-285750" algn="l">
              <a:spcBef>
                <a:spcPts val="1200"/>
              </a:spcBef>
              <a:spcAft>
                <a:spcPts val="0"/>
              </a:spcAft>
              <a:buClr>
                <a:srgbClr val="555555"/>
              </a:buClr>
              <a:buSzPts val="320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Комбинацию таблетированных сахароснижающих препаратов</a:t>
            </a:r>
            <a:endParaRPr/>
          </a:p>
          <a:p>
            <a:pPr marL="285750" marR="0" lvl="0" indent="-285750" algn="l">
              <a:spcBef>
                <a:spcPts val="1200"/>
              </a:spcBef>
              <a:spcAft>
                <a:spcPts val="0"/>
              </a:spcAft>
              <a:buClr>
                <a:srgbClr val="555555"/>
              </a:buClr>
              <a:buSzPts val="3200"/>
              <a:buFont typeface="Arial"/>
              <a:buChar char="•"/>
              <a:defRPr/>
            </a:pPr>
            <a:r>
              <a:rPr lang="ru-RU" sz="3200">
                <a:solidFill>
                  <a:srgbClr val="555555"/>
                </a:solidFill>
                <a:latin typeface="Arial"/>
                <a:ea typeface="Arial"/>
                <a:cs typeface="Arial"/>
              </a:rPr>
              <a:t>Комбинацию таблетированных и инъекционных сахароснижающих препаратов</a:t>
            </a:r>
            <a:endParaRPr/>
          </a:p>
        </p:txBody>
      </p:sp>
      <p:sp>
        <p:nvSpPr>
          <p:cNvPr id="1298" name="Google Shape;1298;p36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Лукина Ю.В. и соавт. Профилактическая медицина, 2020, 23(3‑2), 42‑60.</a:t>
            </a:r>
            <a:endParaRPr sz="1000" b="0" i="0" u="none" strike="noStrike" cap="none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3" name="Google Shape;1303;p37"/>
          <p:cNvSpPr txBox="1"/>
          <p:nvPr/>
        </p:nvSpPr>
        <p:spPr bwMode="auto">
          <a:xfrm>
            <a:off x="751740" y="600531"/>
            <a:ext cx="14939110" cy="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УСИЛЕНИЕ 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САХАРОСНИЖАЮЩЕЙ ТЕРАПИИ</a:t>
            </a:r>
            <a:endParaRPr sz="4800" b="1" i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05" name="Google Shape;1305;p37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Лукина Ю.В. и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соавт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Профилактическая медицина, 2020, 23(3‑2), 42‑60.</a:t>
            </a:r>
            <a:endParaRPr sz="1000" b="0" i="0" u="none" strike="noStrike" cap="none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06" name="Google Shape;1306;p37"/>
          <p:cNvSpPr/>
          <p:nvPr/>
        </p:nvSpPr>
        <p:spPr bwMode="auto">
          <a:xfrm>
            <a:off x="2348813" y="2255296"/>
            <a:ext cx="4005789" cy="2597265"/>
          </a:xfrm>
          <a:prstGeom prst="cloudCallout">
            <a:avLst>
              <a:gd name="adj1" fmla="val 73936"/>
              <a:gd name="adj2" fmla="val -5814"/>
            </a:avLst>
          </a:prstGeom>
          <a:solidFill>
            <a:schemeClr val="lt1"/>
          </a:solidFill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0" rIns="0" bIns="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Доктор, почему Вы решили, что мне необходимо усилить терапию?</a:t>
            </a: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109EF7F-DCDC-6870-8AD1-7F7530A6C9CD}"/>
              </a:ext>
            </a:extLst>
          </p:cNvPr>
          <p:cNvGrpSpPr/>
          <p:nvPr/>
        </p:nvGrpSpPr>
        <p:grpSpPr>
          <a:xfrm>
            <a:off x="14418293" y="3843909"/>
            <a:ext cx="5325439" cy="3970516"/>
            <a:chOff x="14418293" y="3843909"/>
            <a:chExt cx="5325439" cy="3970516"/>
          </a:xfrm>
        </p:grpSpPr>
        <p:sp>
          <p:nvSpPr>
            <p:cNvPr id="1309" name="Google Shape;1309;p37"/>
            <p:cNvSpPr/>
            <p:nvPr/>
          </p:nvSpPr>
          <p:spPr bwMode="auto">
            <a:xfrm flipH="1">
              <a:off x="14418293" y="3843909"/>
              <a:ext cx="5325439" cy="3970516"/>
            </a:xfrm>
            <a:prstGeom prst="cloudCallout">
              <a:avLst>
                <a:gd name="adj1" fmla="val 94868"/>
                <a:gd name="adj2" fmla="val -27810"/>
              </a:avLst>
            </a:prstGeom>
            <a:solidFill>
              <a:srgbClr val="F68222">
                <a:alpha val="9803"/>
              </a:srgbClr>
            </a:solidFill>
            <a:ln w="19050" cap="flat" cmpd="sng">
              <a:solidFill>
                <a:srgbClr val="F4B0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20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0" name="Google Shape;1310;p37"/>
            <p:cNvSpPr txBox="1"/>
            <p:nvPr/>
          </p:nvSpPr>
          <p:spPr bwMode="auto">
            <a:xfrm>
              <a:off x="14938726" y="4771764"/>
              <a:ext cx="4284571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Своевременное усиление терапии  улучшит Ваше самочувствие, сохранит чувствительность ног и пальцев рук, защитит Ваши почки и глаза от осложнений, уменьшит риск инфаркта миокарда и инсульта головного мозга.</a:t>
              </a:r>
              <a:endParaRPr dirty="0"/>
            </a:p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98E57C7-7903-21AC-A461-8E78DA2817BF}"/>
              </a:ext>
            </a:extLst>
          </p:cNvPr>
          <p:cNvGrpSpPr/>
          <p:nvPr/>
        </p:nvGrpSpPr>
        <p:grpSpPr>
          <a:xfrm>
            <a:off x="723619" y="5097957"/>
            <a:ext cx="3318195" cy="2151444"/>
            <a:chOff x="723619" y="5097957"/>
            <a:chExt cx="3318195" cy="2151444"/>
          </a:xfrm>
        </p:grpSpPr>
        <p:sp>
          <p:nvSpPr>
            <p:cNvPr id="1308" name="Google Shape;1308;p37"/>
            <p:cNvSpPr/>
            <p:nvPr/>
          </p:nvSpPr>
          <p:spPr bwMode="auto">
            <a:xfrm rot="-256941">
              <a:off x="723619" y="5097957"/>
              <a:ext cx="3318195" cy="2151444"/>
            </a:xfrm>
            <a:prstGeom prst="cloudCallout">
              <a:avLst>
                <a:gd name="adj1" fmla="val 73936"/>
                <a:gd name="adj2" fmla="val -5814"/>
              </a:avLst>
            </a:prstGeom>
            <a:solidFill>
              <a:srgbClr val="F68222">
                <a:alpha val="9803"/>
              </a:srgbClr>
            </a:solidFill>
            <a:ln w="381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20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1" name="Google Shape;1311;p37"/>
            <p:cNvSpPr txBox="1"/>
            <p:nvPr/>
          </p:nvSpPr>
          <p:spPr bwMode="auto">
            <a:xfrm>
              <a:off x="1037478" y="5754134"/>
              <a:ext cx="253807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Почему это важно сделать сейчас? </a:t>
              </a:r>
              <a:endParaRPr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B2C99B-4A7D-ABC0-C764-CBA1EF8811C0}"/>
              </a:ext>
            </a:extLst>
          </p:cNvPr>
          <p:cNvGrpSpPr/>
          <p:nvPr/>
        </p:nvGrpSpPr>
        <p:grpSpPr>
          <a:xfrm>
            <a:off x="13908064" y="1024071"/>
            <a:ext cx="4068786" cy="2699704"/>
            <a:chOff x="13908064" y="1024071"/>
            <a:chExt cx="4068786" cy="2699704"/>
          </a:xfrm>
        </p:grpSpPr>
        <p:sp>
          <p:nvSpPr>
            <p:cNvPr id="1307" name="Google Shape;1307;p37"/>
            <p:cNvSpPr/>
            <p:nvPr/>
          </p:nvSpPr>
          <p:spPr bwMode="auto">
            <a:xfrm rot="-1643962" flipH="1">
              <a:off x="14067594" y="1024071"/>
              <a:ext cx="3877440" cy="2699704"/>
            </a:xfrm>
            <a:prstGeom prst="cloudCallout">
              <a:avLst>
                <a:gd name="adj1" fmla="val 94868"/>
                <a:gd name="adj2" fmla="val -27810"/>
              </a:avLst>
            </a:prstGeom>
            <a:noFill/>
            <a:ln w="19050" cap="flat" cmpd="sng">
              <a:solidFill>
                <a:srgbClr val="F4B0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20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2" name="Google Shape;1312;p37"/>
            <p:cNvSpPr txBox="1"/>
            <p:nvPr/>
          </p:nvSpPr>
          <p:spPr bwMode="auto">
            <a:xfrm>
              <a:off x="13908064" y="1863546"/>
              <a:ext cx="406878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Ваши  уровни глюкозы </a:t>
              </a:r>
              <a:b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</a:br>
              <a: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и </a:t>
              </a:r>
              <a:r>
                <a:rPr lang="ru-RU" sz="1800" dirty="0" err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гликированного</a:t>
              </a:r>
              <a: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 гемоглобина повышены, что может вызвать осложнения.</a:t>
              </a:r>
              <a:endParaRPr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EEEDD0C-49D1-B77F-9534-554047607F09}"/>
              </a:ext>
            </a:extLst>
          </p:cNvPr>
          <p:cNvGrpSpPr/>
          <p:nvPr/>
        </p:nvGrpSpPr>
        <p:grpSpPr>
          <a:xfrm>
            <a:off x="3264957" y="6742743"/>
            <a:ext cx="2885074" cy="1822287"/>
            <a:chOff x="3264957" y="6742743"/>
            <a:chExt cx="2885074" cy="1822287"/>
          </a:xfrm>
        </p:grpSpPr>
        <p:sp>
          <p:nvSpPr>
            <p:cNvPr id="1313" name="Google Shape;1313;p37"/>
            <p:cNvSpPr/>
            <p:nvPr/>
          </p:nvSpPr>
          <p:spPr bwMode="auto">
            <a:xfrm>
              <a:off x="3264957" y="6742743"/>
              <a:ext cx="2810532" cy="1822287"/>
            </a:xfrm>
            <a:prstGeom prst="cloudCallout">
              <a:avLst>
                <a:gd name="adj1" fmla="val 73936"/>
                <a:gd name="adj2" fmla="val -5814"/>
              </a:avLst>
            </a:prstGeom>
            <a:solidFill>
              <a:schemeClr val="lt1"/>
            </a:solidFill>
            <a:ln w="381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20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4" name="Google Shape;1314;p37"/>
            <p:cNvSpPr txBox="1"/>
            <p:nvPr/>
          </p:nvSpPr>
          <p:spPr bwMode="auto">
            <a:xfrm>
              <a:off x="3339500" y="7115975"/>
              <a:ext cx="281053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Какие варианты усиления терапии бывают?</a:t>
              </a:r>
              <a:endParaRPr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634C81A-2B70-2B6D-2403-F1B3C163DDD3}"/>
              </a:ext>
            </a:extLst>
          </p:cNvPr>
          <p:cNvGrpSpPr/>
          <p:nvPr/>
        </p:nvGrpSpPr>
        <p:grpSpPr>
          <a:xfrm>
            <a:off x="12892339" y="7374086"/>
            <a:ext cx="4820830" cy="3562082"/>
            <a:chOff x="12892339" y="7374086"/>
            <a:chExt cx="4820830" cy="3562082"/>
          </a:xfrm>
        </p:grpSpPr>
        <p:sp>
          <p:nvSpPr>
            <p:cNvPr id="1315" name="Google Shape;1315;p37"/>
            <p:cNvSpPr/>
            <p:nvPr/>
          </p:nvSpPr>
          <p:spPr bwMode="auto">
            <a:xfrm rot="384819" flipH="1">
              <a:off x="12892339" y="7374086"/>
              <a:ext cx="4820830" cy="3562082"/>
            </a:xfrm>
            <a:prstGeom prst="cloudCallout">
              <a:avLst>
                <a:gd name="adj1" fmla="val 94868"/>
                <a:gd name="adj2" fmla="val -27810"/>
              </a:avLst>
            </a:prstGeom>
            <a:noFill/>
            <a:ln w="19050" cap="flat" cmpd="sng">
              <a:solidFill>
                <a:srgbClr val="F4B0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200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6" name="Google Shape;1316;p37"/>
            <p:cNvSpPr txBox="1"/>
            <p:nvPr/>
          </p:nvSpPr>
          <p:spPr bwMode="auto">
            <a:xfrm>
              <a:off x="13663890" y="8025121"/>
              <a:ext cx="3792130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Вариантов усиления терапии </a:t>
              </a:r>
              <a:endParaRPr sz="1800" dirty="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dirty="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несколько: увеличить дозу текущих препаратов или добавить ещё один. Возможно заменить препараты на более сильные, а если и эти варианты неэффективны, то добавить инсулин.</a:t>
              </a:r>
              <a:endParaRPr sz="1800" dirty="0">
                <a:solidFill>
                  <a:srgbClr val="555555"/>
                </a:solidFill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1317" name="Google Shape;1317;p3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589572" y="3022680"/>
            <a:ext cx="5038855" cy="74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5" name="Google Shape;1325;p38"/>
          <p:cNvSpPr/>
          <p:nvPr/>
        </p:nvSpPr>
        <p:spPr bwMode="auto">
          <a:xfrm>
            <a:off x="12260380" y="2782393"/>
            <a:ext cx="7274171" cy="2768879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26" name="Google Shape;1326;p38"/>
          <p:cNvSpPr txBox="1"/>
          <p:nvPr/>
        </p:nvSpPr>
        <p:spPr bwMode="auto">
          <a:xfrm>
            <a:off x="751740" y="600531"/>
            <a:ext cx="17148910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ОРИГИНАЛЬНЫЕ САХАРОСНИЖАЮЩИЕ ПРЕПАРАТЫ. </a:t>
            </a:r>
            <a:br>
              <a:rPr lang="ru-RU" sz="48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В ЧЕМ ОТЛИЧИЕ ОТ ДЖЕНЕРИКОВ? </a:t>
            </a:r>
            <a:endParaRPr sz="4800" b="1" i="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30" name="Google Shape;1330;p38"/>
          <p:cNvSpPr/>
          <p:nvPr/>
        </p:nvSpPr>
        <p:spPr bwMode="auto">
          <a:xfrm>
            <a:off x="751740" y="2782394"/>
            <a:ext cx="6848195" cy="2768879"/>
          </a:xfrm>
          <a:prstGeom prst="roundRect">
            <a:avLst>
              <a:gd name="adj" fmla="val 16667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31" name="Google Shape;1331;p38"/>
          <p:cNvSpPr txBox="1"/>
          <p:nvPr/>
        </p:nvSpPr>
        <p:spPr bwMode="auto">
          <a:xfrm>
            <a:off x="995527" y="2937931"/>
            <a:ext cx="6848195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Оригинальный</a:t>
            </a: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 – препарат, разработанный фармкомпанией </a:t>
            </a:r>
            <a:b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новейшем оборудовании </a:t>
            </a:r>
            <a:b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 использованием дорогостоящих технологий и защищенный патентом </a:t>
            </a:r>
            <a:b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много лет</a:t>
            </a:r>
            <a:endParaRPr/>
          </a:p>
        </p:txBody>
      </p:sp>
      <p:sp>
        <p:nvSpPr>
          <p:cNvPr id="1332" name="Google Shape;1332;p38"/>
          <p:cNvSpPr txBox="1"/>
          <p:nvPr/>
        </p:nvSpPr>
        <p:spPr bwMode="auto">
          <a:xfrm>
            <a:off x="12686356" y="3001266"/>
            <a:ext cx="6848195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Дженерики</a:t>
            </a:r>
            <a:r>
              <a:rPr lang="ru-RU" sz="26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― это копии оригинальных лекарственных средств, с такими же составом активных действующих веществ</a:t>
            </a: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6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и формой выпуска, выпущенные после </a:t>
            </a:r>
            <a:br>
              <a:rPr lang="ru-RU" sz="26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истечения срока патента </a:t>
            </a:r>
            <a:endParaRPr sz="26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33" name="Google Shape;1333;p38"/>
          <p:cNvSpPr txBox="1"/>
          <p:nvPr/>
        </p:nvSpPr>
        <p:spPr bwMode="auto">
          <a:xfrm>
            <a:off x="8025911" y="4577125"/>
            <a:ext cx="39227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Полная идентичность не всегда возможна</a:t>
            </a:r>
            <a:endParaRPr dirty="0"/>
          </a:p>
        </p:txBody>
      </p:sp>
      <p:pic>
        <p:nvPicPr>
          <p:cNvPr id="1334" name="Google Shape;1334;p3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880403" y="6067697"/>
            <a:ext cx="6667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3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7163808" y="6096272"/>
            <a:ext cx="55245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3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880403" y="7551941"/>
            <a:ext cx="6667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3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7163808" y="7580516"/>
            <a:ext cx="552450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38"/>
          <p:cNvSpPr txBox="1"/>
          <p:nvPr/>
        </p:nvSpPr>
        <p:spPr bwMode="auto">
          <a:xfrm>
            <a:off x="8765936" y="5854188"/>
            <a:ext cx="56193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Доказательства</a:t>
            </a:r>
            <a:endParaRPr/>
          </a:p>
        </p:txBody>
      </p:sp>
      <p:sp>
        <p:nvSpPr>
          <p:cNvPr id="1339" name="Google Shape;1339;p38"/>
          <p:cNvSpPr txBox="1"/>
          <p:nvPr/>
        </p:nvSpPr>
        <p:spPr bwMode="auto">
          <a:xfrm>
            <a:off x="9572826" y="7301665"/>
            <a:ext cx="11624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Опыт</a:t>
            </a:r>
            <a:endParaRPr/>
          </a:p>
        </p:txBody>
      </p:sp>
      <p:sp>
        <p:nvSpPr>
          <p:cNvPr id="1340" name="Google Shape;1340;p38"/>
          <p:cNvSpPr txBox="1"/>
          <p:nvPr/>
        </p:nvSpPr>
        <p:spPr bwMode="auto">
          <a:xfrm>
            <a:off x="8791663" y="8821030"/>
            <a:ext cx="30142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Совместимость</a:t>
            </a:r>
            <a:endParaRPr/>
          </a:p>
        </p:txBody>
      </p:sp>
      <p:sp>
        <p:nvSpPr>
          <p:cNvPr id="1341" name="Google Shape;1341;p38"/>
          <p:cNvSpPr/>
          <p:nvPr/>
        </p:nvSpPr>
        <p:spPr bwMode="auto">
          <a:xfrm>
            <a:off x="5103783" y="5786948"/>
            <a:ext cx="10364075" cy="1403045"/>
          </a:xfrm>
          <a:prstGeom prst="roundRect">
            <a:avLst>
              <a:gd name="adj" fmla="val 26756"/>
            </a:avLst>
          </a:prstGeom>
          <a:noFill/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42" name="Google Shape;1342;p38"/>
          <p:cNvSpPr txBox="1"/>
          <p:nvPr/>
        </p:nvSpPr>
        <p:spPr bwMode="auto">
          <a:xfrm>
            <a:off x="4937860" y="6267991"/>
            <a:ext cx="107266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None/>
              <a:defRPr/>
            </a:pPr>
            <a:r>
              <a:rPr lang="ru-RU" sz="2400" b="0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Проведение масштабных клинических и доклинических исследований эффективности и изучение полного профиля безопасности </a:t>
            </a:r>
            <a:endParaRPr sz="2400" b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43" name="Google Shape;1343;p38"/>
          <p:cNvPicPr/>
          <p:nvPr/>
        </p:nvPicPr>
        <p:blipFill>
          <a:blip r:embed="rId4">
            <a:alphaModFix/>
          </a:blip>
          <a:stretch/>
        </p:blipFill>
        <p:spPr bwMode="auto">
          <a:xfrm rot="174767">
            <a:off x="9655179" y="2893062"/>
            <a:ext cx="832361" cy="14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38"/>
          <p:cNvSpPr txBox="1"/>
          <p:nvPr/>
        </p:nvSpPr>
        <p:spPr bwMode="auto">
          <a:xfrm>
            <a:off x="5103783" y="7744929"/>
            <a:ext cx="99878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Длительный период наблюдения за пациентами после официальной регистрации препарата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45" name="Google Shape;1345;p38"/>
          <p:cNvSpPr txBox="1"/>
          <p:nvPr/>
        </p:nvSpPr>
        <p:spPr bwMode="auto">
          <a:xfrm>
            <a:off x="5718834" y="9246022"/>
            <a:ext cx="91598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Arial"/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Вспомогательные вещества в таблетке  подобраны оптимально для  отличного эффекта и полной безопасности</a:t>
            </a:r>
            <a:endParaRPr sz="24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46" name="Google Shape;1346;p38"/>
          <p:cNvSpPr/>
          <p:nvPr/>
        </p:nvSpPr>
        <p:spPr bwMode="auto">
          <a:xfrm>
            <a:off x="5103783" y="7290914"/>
            <a:ext cx="10364075" cy="1403045"/>
          </a:xfrm>
          <a:prstGeom prst="roundRect">
            <a:avLst>
              <a:gd name="adj" fmla="val 26756"/>
            </a:avLst>
          </a:prstGeom>
          <a:noFill/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47" name="Google Shape;1347;p38"/>
          <p:cNvSpPr/>
          <p:nvPr/>
        </p:nvSpPr>
        <p:spPr bwMode="auto">
          <a:xfrm>
            <a:off x="5103783" y="8803296"/>
            <a:ext cx="10364075" cy="1403045"/>
          </a:xfrm>
          <a:prstGeom prst="roundRect">
            <a:avLst>
              <a:gd name="adj" fmla="val 26756"/>
            </a:avLst>
          </a:prstGeom>
          <a:noFill/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48" name="Google Shape;1348;p3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880403" y="9080563"/>
            <a:ext cx="66675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9" name="Google Shape;1349;p38"/>
          <p:cNvGrpSpPr/>
          <p:nvPr/>
        </p:nvGrpSpPr>
        <p:grpSpPr bwMode="auto">
          <a:xfrm>
            <a:off x="16953289" y="8963754"/>
            <a:ext cx="939076" cy="939076"/>
            <a:chOff x="15770627" y="9344250"/>
            <a:chExt cx="939076" cy="939076"/>
          </a:xfrm>
        </p:grpSpPr>
        <p:pic>
          <p:nvPicPr>
            <p:cNvPr id="1350" name="Google Shape;1350;p38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6277353" y="9836298"/>
              <a:ext cx="238506" cy="2385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1" name="Google Shape;1351;p38"/>
            <p:cNvSpPr/>
            <p:nvPr/>
          </p:nvSpPr>
          <p:spPr bwMode="auto">
            <a:xfrm>
              <a:off x="15770627" y="9344250"/>
              <a:ext cx="939076" cy="939076"/>
            </a:xfrm>
            <a:prstGeom prst="ellipse">
              <a:avLst/>
            </a:prstGeom>
            <a:noFill/>
            <a:ln w="136525" cap="flat" cmpd="sng">
              <a:solidFill>
                <a:srgbClr val="FEDDA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1352" name="Google Shape;1352;p38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972181" y="9473223"/>
              <a:ext cx="350563" cy="32051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53" name="Google Shape;1353;p38"/>
            <p:cNvCxnSpPr>
              <a:cxnSpLocks/>
            </p:cNvCxnSpPr>
            <p:nvPr/>
          </p:nvCxnSpPr>
          <p:spPr bwMode="auto">
            <a:xfrm rot="10800000" flipH="1">
              <a:off x="15896493" y="9461724"/>
              <a:ext cx="664028" cy="664028"/>
            </a:xfrm>
            <a:prstGeom prst="straightConnector1">
              <a:avLst/>
            </a:prstGeom>
            <a:noFill/>
            <a:ln w="41275" cap="flat" cmpd="sng">
              <a:solidFill>
                <a:srgbClr val="FEDDA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54" name="Google Shape;1354;p38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+mn-lt"/>
                <a:ea typeface="Calibri"/>
                <a:cs typeface="Calibri"/>
              </a:rPr>
              <a:t>1. van der Meersch A et al,  PLoS One. 2011, 6(8).</a:t>
            </a:r>
            <a:endParaRPr sz="1000" b="0" i="0" u="none" strike="noStrike" cap="none">
              <a:solidFill>
                <a:srgbClr val="555555"/>
              </a:solidFill>
              <a:latin typeface="+mn-lt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7215476" cy="148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ПОЧЕМУ</a:t>
            </a:r>
            <a:r>
              <a:rPr lang="ru-RU" sz="4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ПОВЫШАЕТСЯ САХАР КРОВИ </a:t>
            </a:r>
            <a:br>
              <a:rPr lang="ru-RU" sz="4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САХАРНОМ ДИАБЕТЕ 2 ТИПА </a:t>
            </a:r>
            <a:endParaRPr sz="480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0" name="Google Shape;110;p3"/>
          <p:cNvSpPr txBox="1"/>
          <p:nvPr/>
        </p:nvSpPr>
        <p:spPr bwMode="auto">
          <a:xfrm>
            <a:off x="811551" y="10659199"/>
            <a:ext cx="785308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2C2D2E"/>
                </a:solidFill>
                <a:latin typeface="Arial"/>
                <a:ea typeface="Arial"/>
                <a:cs typeface="Arial"/>
              </a:rPr>
              <a:t>1. Адаптировано из клинических рекомендации МЗ РФ Сахарный диабет 2 типа у взрослых/ 2019.</a:t>
            </a:r>
            <a:r>
              <a:rPr lang="ru-RU" sz="1000">
                <a:solidFill>
                  <a:schemeClr val="accent4"/>
                </a:solidFill>
                <a:latin typeface="Arial"/>
                <a:ea typeface="Arial"/>
                <a:cs typeface="Arial"/>
              </a:rPr>
              <a:t> </a:t>
            </a:r>
            <a:endParaRPr sz="1000">
              <a:solidFill>
                <a:schemeClr val="accent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6" name="Google Shape;116;p3"/>
          <p:cNvSpPr txBox="1"/>
          <p:nvPr/>
        </p:nvSpPr>
        <p:spPr bwMode="auto">
          <a:xfrm>
            <a:off x="14587887" y="3779885"/>
            <a:ext cx="3379329" cy="14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Повышение продукции глюкозы печенью</a:t>
            </a:r>
            <a:endParaRPr/>
          </a:p>
        </p:txBody>
      </p:sp>
      <p:sp>
        <p:nvSpPr>
          <p:cNvPr id="117" name="Google Shape;117;p3"/>
          <p:cNvSpPr/>
          <p:nvPr/>
        </p:nvSpPr>
        <p:spPr bwMode="auto">
          <a:xfrm>
            <a:off x="6140419" y="8808989"/>
            <a:ext cx="11617015" cy="1036685"/>
          </a:xfrm>
          <a:prstGeom prst="roundRect">
            <a:avLst>
              <a:gd name="adj" fmla="val 35326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8" name="Google Shape;118;p3"/>
          <p:cNvSpPr txBox="1"/>
          <p:nvPr/>
        </p:nvSpPr>
        <p:spPr bwMode="auto">
          <a:xfrm>
            <a:off x="1201190" y="8049595"/>
            <a:ext cx="4117381" cy="183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Избыточная масса тела, ожирение – избыточное развитие жировой ткани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 bwMode="auto">
          <a:xfrm>
            <a:off x="6403687" y="6327348"/>
            <a:ext cx="528781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Нарушение чувствительности органов к инсулину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 bwMode="auto">
          <a:xfrm>
            <a:off x="8159490" y="9059391"/>
            <a:ext cx="7180643" cy="53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>
                <a:solidFill>
                  <a:srgbClr val="D54F4E"/>
                </a:solidFill>
                <a:latin typeface="Arial"/>
                <a:ea typeface="Arial"/>
                <a:cs typeface="Arial"/>
              </a:rPr>
              <a:t>Повышение уровня глюкозы в крови</a:t>
            </a:r>
            <a:endParaRPr/>
          </a:p>
        </p:txBody>
      </p:sp>
      <p:sp>
        <p:nvSpPr>
          <p:cNvPr id="121" name="Google Shape;121;p3"/>
          <p:cNvSpPr/>
          <p:nvPr/>
        </p:nvSpPr>
        <p:spPr bwMode="auto">
          <a:xfrm>
            <a:off x="811551" y="3302201"/>
            <a:ext cx="4477126" cy="654347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2" name="Google Shape;122;p3"/>
          <p:cNvSpPr/>
          <p:nvPr/>
        </p:nvSpPr>
        <p:spPr bwMode="auto">
          <a:xfrm>
            <a:off x="6125039" y="3302201"/>
            <a:ext cx="5356677" cy="221162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3" name="Google Shape;123;p3"/>
          <p:cNvSpPr/>
          <p:nvPr/>
        </p:nvSpPr>
        <p:spPr bwMode="auto">
          <a:xfrm>
            <a:off x="12426670" y="3302201"/>
            <a:ext cx="5290951" cy="219683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4" name="Google Shape;124;p3"/>
          <p:cNvSpPr/>
          <p:nvPr/>
        </p:nvSpPr>
        <p:spPr bwMode="auto">
          <a:xfrm>
            <a:off x="11901278" y="5720798"/>
            <a:ext cx="5856157" cy="219683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5" name="Google Shape;125;p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200081" y="3510916"/>
            <a:ext cx="1456266" cy="4233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/>
        </p:nvSpPr>
        <p:spPr bwMode="auto">
          <a:xfrm>
            <a:off x="8330529" y="3736035"/>
            <a:ext cx="3059144" cy="124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Снижение поступления глюкозы в клетки</a:t>
            </a:r>
            <a:endParaRPr/>
          </a:p>
        </p:txBody>
      </p:sp>
      <p:sp>
        <p:nvSpPr>
          <p:cNvPr id="127" name="Google Shape;127;p3"/>
          <p:cNvSpPr/>
          <p:nvPr/>
        </p:nvSpPr>
        <p:spPr bwMode="auto">
          <a:xfrm>
            <a:off x="6167826" y="5720798"/>
            <a:ext cx="5313890" cy="2189073"/>
          </a:xfrm>
          <a:prstGeom prst="roundRect">
            <a:avLst>
              <a:gd name="adj" fmla="val 19751"/>
            </a:avLst>
          </a:prstGeom>
          <a:noFill/>
          <a:ln w="254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8" name="Google Shape;128;p3"/>
          <p:cNvPicPr/>
          <p:nvPr/>
        </p:nvPicPr>
        <p:blipFill>
          <a:blip r:embed="rId4">
            <a:alphaModFix/>
          </a:blip>
          <a:stretch/>
        </p:blipFill>
        <p:spPr bwMode="auto">
          <a:xfrm rot="-10117583">
            <a:off x="14369010" y="8043559"/>
            <a:ext cx="342639" cy="63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/>
          <p:nvPr/>
        </p:nvPicPr>
        <p:blipFill>
          <a:blip r:embed="rId4">
            <a:alphaModFix/>
          </a:blip>
          <a:stretch/>
        </p:blipFill>
        <p:spPr bwMode="auto">
          <a:xfrm rot="-4233845">
            <a:off x="8159209" y="8043559"/>
            <a:ext cx="342639" cy="63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422042" y="4340317"/>
            <a:ext cx="629848" cy="23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/>
          <p:nvPr/>
        </p:nvPicPr>
        <p:blipFill>
          <a:blip r:embed="rId5">
            <a:alphaModFix/>
          </a:blip>
          <a:stretch/>
        </p:blipFill>
        <p:spPr bwMode="auto">
          <a:xfrm rot="10800000" flipH="1">
            <a:off x="11639269" y="4253971"/>
            <a:ext cx="629848" cy="23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485894" y="3744573"/>
            <a:ext cx="1509620" cy="142286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 bwMode="auto">
          <a:xfrm>
            <a:off x="14447240" y="6035531"/>
            <a:ext cx="3670611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Снижение секреции инсулина поджелудочной железой</a:t>
            </a:r>
            <a:endParaRPr/>
          </a:p>
        </p:txBody>
      </p:sp>
      <p:pic>
        <p:nvPicPr>
          <p:cNvPr id="134" name="Google Shape;134;p3"/>
          <p:cNvPicPr/>
          <p:nvPr/>
        </p:nvPicPr>
        <p:blipFill>
          <a:blip r:embed="rId7">
            <a:alphaModFix/>
          </a:blip>
          <a:stretch/>
        </p:blipFill>
        <p:spPr bwMode="auto">
          <a:xfrm rot="5064984">
            <a:off x="17703013" y="5313363"/>
            <a:ext cx="1199237" cy="55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3D23F-0C86-0AC3-916E-0BE8C8137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69117" y="6438330"/>
            <a:ext cx="1911219" cy="8881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01C683C-4BE5-1CE8-A229-2C03FC787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99759" y="3928195"/>
            <a:ext cx="1702261" cy="110335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0" name="Google Shape;1360;p39"/>
          <p:cNvSpPr/>
          <p:nvPr/>
        </p:nvSpPr>
        <p:spPr bwMode="auto">
          <a:xfrm>
            <a:off x="4902365" y="2995371"/>
            <a:ext cx="6997248" cy="6997248"/>
          </a:xfrm>
          <a:prstGeom prst="ellipse">
            <a:avLst/>
          </a:prstGeom>
          <a:solidFill>
            <a:srgbClr val="F68222">
              <a:alpha val="9803"/>
            </a:srgbClr>
          </a:solidFill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361" name="Google Shape;1361;p39"/>
          <p:cNvGraphicFramePr>
            <a:graphicFrameLocks/>
          </p:cNvGraphicFramePr>
          <p:nvPr/>
        </p:nvGraphicFramePr>
        <p:xfrm>
          <a:off x="3438733" y="3189061"/>
          <a:ext cx="9891828" cy="6594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62" name="Google Shape;1362;p39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326715" y="8619044"/>
            <a:ext cx="638255" cy="638255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39"/>
          <p:cNvSpPr txBox="1"/>
          <p:nvPr/>
        </p:nvSpPr>
        <p:spPr bwMode="auto">
          <a:xfrm>
            <a:off x="751740" y="600531"/>
            <a:ext cx="14939110" cy="2042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ПАЦИЕНТУ С САХАРНЫМ ДИАБЕТОМ 2 ТИПА </a:t>
            </a:r>
            <a:r>
              <a:rPr lang="ru-RU" sz="4400" b="1" i="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ОЧЕНЬ ВАЖНО СЛЕДОВАТЬ РЕКОМЕНДАЦИЯМ</a:t>
            </a:r>
            <a:r>
              <a:rPr lang="ru-RU" sz="4400" b="1" i="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ВРАЧА ДЛЯ ХОРОШЕГО САМОЧУВСТВИЯ И ДОЛГОЙ ЖИЗНИ </a:t>
            </a:r>
            <a:endParaRPr sz="4400" b="1" i="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66" name="Google Shape;1366;p39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Лукина Ю.В. и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соавт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. Профилактическая медицина, 2020, 23(3‑2), 42‑60.</a:t>
            </a:r>
            <a:endParaRPr sz="1000" b="0" i="0" u="none" strike="noStrike" cap="none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67" name="Google Shape;1367;p39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5965509" y="1070406"/>
            <a:ext cx="3261179" cy="9732897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39"/>
          <p:cNvSpPr txBox="1"/>
          <p:nvPr/>
        </p:nvSpPr>
        <p:spPr bwMode="auto">
          <a:xfrm>
            <a:off x="1331029" y="3512822"/>
            <a:ext cx="330609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Жизнь в движении</a:t>
            </a:r>
            <a:endParaRPr dirty="0"/>
          </a:p>
        </p:txBody>
      </p:sp>
      <p:sp>
        <p:nvSpPr>
          <p:cNvPr id="1369" name="Google Shape;1369;p39"/>
          <p:cNvSpPr txBox="1"/>
          <p:nvPr/>
        </p:nvSpPr>
        <p:spPr bwMode="auto">
          <a:xfrm>
            <a:off x="1441449" y="7333847"/>
            <a:ext cx="4429405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Отказ от вредных привычек</a:t>
            </a:r>
            <a:endParaRPr/>
          </a:p>
        </p:txBody>
      </p:sp>
      <p:sp>
        <p:nvSpPr>
          <p:cNvPr id="1370" name="Google Shape;1370;p39"/>
          <p:cNvSpPr txBox="1"/>
          <p:nvPr/>
        </p:nvSpPr>
        <p:spPr bwMode="auto">
          <a:xfrm>
            <a:off x="6006828" y="10279338"/>
            <a:ext cx="520764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Принципы здорового питания</a:t>
            </a:r>
            <a:endParaRPr/>
          </a:p>
        </p:txBody>
      </p:sp>
      <p:sp>
        <p:nvSpPr>
          <p:cNvPr id="1371" name="Google Shape;1371;p39"/>
          <p:cNvSpPr txBox="1"/>
          <p:nvPr/>
        </p:nvSpPr>
        <p:spPr bwMode="auto">
          <a:xfrm>
            <a:off x="12152602" y="7336679"/>
            <a:ext cx="442940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Снижение веса </a:t>
            </a:r>
            <a:b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 уменьшение окружностей тела</a:t>
            </a:r>
            <a:endParaRPr/>
          </a:p>
        </p:txBody>
      </p:sp>
      <p:sp>
        <p:nvSpPr>
          <p:cNvPr id="1372" name="Google Shape;1372;p39"/>
          <p:cNvSpPr txBox="1"/>
          <p:nvPr/>
        </p:nvSpPr>
        <p:spPr bwMode="auto">
          <a:xfrm>
            <a:off x="12285420" y="3492246"/>
            <a:ext cx="488008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Наблюдение </a:t>
            </a:r>
            <a:b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врачом </a:t>
            </a:r>
            <a:b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 соблюдение рекомендаций </a:t>
            </a:r>
            <a:b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по лечению</a:t>
            </a:r>
            <a:endParaRPr/>
          </a:p>
        </p:txBody>
      </p:sp>
      <p:pic>
        <p:nvPicPr>
          <p:cNvPr id="1373" name="Google Shape;1373;p39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8029475" y="8086737"/>
            <a:ext cx="650967" cy="7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39"/>
          <p:cNvSpPr/>
          <p:nvPr/>
        </p:nvSpPr>
        <p:spPr bwMode="auto">
          <a:xfrm>
            <a:off x="5870855" y="3609908"/>
            <a:ext cx="419321" cy="4193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75" name="Google Shape;1375;p39"/>
          <p:cNvSpPr/>
          <p:nvPr/>
        </p:nvSpPr>
        <p:spPr bwMode="auto">
          <a:xfrm>
            <a:off x="4841332" y="7399454"/>
            <a:ext cx="419321" cy="4193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76" name="Google Shape;1376;p39"/>
          <p:cNvSpPr/>
          <p:nvPr/>
        </p:nvSpPr>
        <p:spPr bwMode="auto">
          <a:xfrm>
            <a:off x="8191329" y="9782958"/>
            <a:ext cx="419321" cy="4193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77" name="Google Shape;1377;p39"/>
          <p:cNvSpPr/>
          <p:nvPr/>
        </p:nvSpPr>
        <p:spPr bwMode="auto">
          <a:xfrm>
            <a:off x="11541327" y="7413084"/>
            <a:ext cx="419321" cy="4193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78" name="Google Shape;1378;p39"/>
          <p:cNvSpPr/>
          <p:nvPr/>
        </p:nvSpPr>
        <p:spPr bwMode="auto">
          <a:xfrm>
            <a:off x="10467510" y="3609906"/>
            <a:ext cx="419321" cy="419321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79" name="Google Shape;1379;p39"/>
          <p:cNvPicPr/>
          <p:nvPr/>
        </p:nvPicPr>
        <p:blipFill>
          <a:blip r:embed="rId7">
            <a:alphaModFix/>
          </a:blip>
          <a:stretch/>
        </p:blipFill>
        <p:spPr bwMode="auto">
          <a:xfrm rot="3038651">
            <a:off x="8715937" y="8689220"/>
            <a:ext cx="618444" cy="61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39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6097371" y="5060027"/>
            <a:ext cx="878655" cy="54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39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6437900" y="3971513"/>
            <a:ext cx="718503" cy="71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39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7418114" y="4005265"/>
            <a:ext cx="731018" cy="78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39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9915926" y="4994091"/>
            <a:ext cx="551584" cy="63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39"/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10549294" y="6122302"/>
            <a:ext cx="551585" cy="55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39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9886713" y="6832553"/>
            <a:ext cx="740132" cy="65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39"/>
          <p:cNvPicPr/>
          <p:nvPr/>
        </p:nvPicPr>
        <p:blipFill>
          <a:blip r:embed="rId14">
            <a:alphaModFix/>
          </a:blip>
          <a:stretch/>
        </p:blipFill>
        <p:spPr bwMode="auto">
          <a:xfrm>
            <a:off x="10351566" y="7520707"/>
            <a:ext cx="361823" cy="908764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39"/>
          <p:cNvSpPr txBox="1"/>
          <p:nvPr/>
        </p:nvSpPr>
        <p:spPr bwMode="auto">
          <a:xfrm>
            <a:off x="7018343" y="5648779"/>
            <a:ext cx="272740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Хорошее самочувствие </a:t>
            </a:r>
            <a:b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</a:b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и долгая жизнь</a:t>
            </a:r>
            <a:endParaRPr/>
          </a:p>
        </p:txBody>
      </p:sp>
      <p:pic>
        <p:nvPicPr>
          <p:cNvPr id="1388" name="Google Shape;1388;p39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8734795" y="4085610"/>
            <a:ext cx="573550" cy="72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39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9644408" y="4059157"/>
            <a:ext cx="460875" cy="66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39"/>
          <p:cNvPicPr/>
          <p:nvPr/>
        </p:nvPicPr>
        <p:blipFill>
          <a:blip r:embed="rId17">
            <a:alphaModFix/>
          </a:blip>
          <a:stretch/>
        </p:blipFill>
        <p:spPr bwMode="auto">
          <a:xfrm>
            <a:off x="5525871" y="6108604"/>
            <a:ext cx="957528" cy="414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1" name="Google Shape;1391;p39"/>
          <p:cNvGrpSpPr/>
          <p:nvPr/>
        </p:nvGrpSpPr>
        <p:grpSpPr bwMode="auto">
          <a:xfrm>
            <a:off x="6091900" y="6813004"/>
            <a:ext cx="654000" cy="543876"/>
            <a:chOff x="6139899" y="6903289"/>
            <a:chExt cx="654000" cy="543876"/>
          </a:xfrm>
        </p:grpSpPr>
        <p:sp>
          <p:nvSpPr>
            <p:cNvPr id="1392" name="Google Shape;1392;p39"/>
            <p:cNvSpPr/>
            <p:nvPr/>
          </p:nvSpPr>
          <p:spPr bwMode="auto">
            <a:xfrm>
              <a:off x="6139899" y="6903289"/>
              <a:ext cx="654000" cy="543876"/>
            </a:xfrm>
            <a:custGeom>
              <a:avLst/>
              <a:gdLst/>
              <a:ahLst/>
              <a:cxnLst/>
              <a:rect l="l" t="t" r="r" b="b"/>
              <a:pathLst>
                <a:path w="654000" h="543876" extrusionOk="0">
                  <a:moveTo>
                    <a:pt x="650" y="224389"/>
                  </a:moveTo>
                  <a:cubicBezTo>
                    <a:pt x="7801" y="205536"/>
                    <a:pt x="14302" y="186033"/>
                    <a:pt x="22754" y="167830"/>
                  </a:cubicBezTo>
                  <a:cubicBezTo>
                    <a:pt x="33155" y="143776"/>
                    <a:pt x="48758" y="122973"/>
                    <a:pt x="65660" y="103470"/>
                  </a:cubicBezTo>
                  <a:cubicBezTo>
                    <a:pt x="70211" y="98269"/>
                    <a:pt x="74762" y="95669"/>
                    <a:pt x="81263" y="98269"/>
                  </a:cubicBezTo>
                  <a:cubicBezTo>
                    <a:pt x="89714" y="101520"/>
                    <a:pt x="91664" y="111271"/>
                    <a:pt x="85813" y="119072"/>
                  </a:cubicBezTo>
                  <a:cubicBezTo>
                    <a:pt x="78662" y="128174"/>
                    <a:pt x="71511" y="136625"/>
                    <a:pt x="65010" y="145726"/>
                  </a:cubicBezTo>
                  <a:cubicBezTo>
                    <a:pt x="48758" y="169130"/>
                    <a:pt x="36406" y="195134"/>
                    <a:pt x="27954" y="223088"/>
                  </a:cubicBezTo>
                  <a:cubicBezTo>
                    <a:pt x="22103" y="241291"/>
                    <a:pt x="32505" y="255593"/>
                    <a:pt x="52008" y="255593"/>
                  </a:cubicBezTo>
                  <a:cubicBezTo>
                    <a:pt x="235336" y="255593"/>
                    <a:pt x="419315" y="255593"/>
                    <a:pt x="602643" y="255593"/>
                  </a:cubicBezTo>
                  <a:cubicBezTo>
                    <a:pt x="622146" y="255593"/>
                    <a:pt x="632547" y="241291"/>
                    <a:pt x="626696" y="222438"/>
                  </a:cubicBezTo>
                  <a:cubicBezTo>
                    <a:pt x="592891" y="119072"/>
                    <a:pt x="522030" y="56013"/>
                    <a:pt x="416714" y="31309"/>
                  </a:cubicBezTo>
                  <a:cubicBezTo>
                    <a:pt x="402412" y="28058"/>
                    <a:pt x="387460" y="26108"/>
                    <a:pt x="373157" y="26108"/>
                  </a:cubicBezTo>
                  <a:cubicBezTo>
                    <a:pt x="339352" y="25458"/>
                    <a:pt x="306197" y="25458"/>
                    <a:pt x="272392" y="26758"/>
                  </a:cubicBezTo>
                  <a:cubicBezTo>
                    <a:pt x="239887" y="28058"/>
                    <a:pt x="208682" y="37160"/>
                    <a:pt x="178778" y="50162"/>
                  </a:cubicBezTo>
                  <a:cubicBezTo>
                    <a:pt x="177477" y="50812"/>
                    <a:pt x="176177" y="51462"/>
                    <a:pt x="174227" y="52112"/>
                  </a:cubicBezTo>
                  <a:cubicBezTo>
                    <a:pt x="166426" y="55363"/>
                    <a:pt x="159275" y="52762"/>
                    <a:pt x="156674" y="46261"/>
                  </a:cubicBezTo>
                  <a:cubicBezTo>
                    <a:pt x="154074" y="39760"/>
                    <a:pt x="156024" y="32609"/>
                    <a:pt x="163825" y="29359"/>
                  </a:cubicBezTo>
                  <a:cubicBezTo>
                    <a:pt x="179428" y="22858"/>
                    <a:pt x="195030" y="16357"/>
                    <a:pt x="211283" y="11806"/>
                  </a:cubicBezTo>
                  <a:cubicBezTo>
                    <a:pt x="239237" y="2704"/>
                    <a:pt x="267841" y="104"/>
                    <a:pt x="297096" y="104"/>
                  </a:cubicBezTo>
                  <a:cubicBezTo>
                    <a:pt x="325700" y="104"/>
                    <a:pt x="354305" y="-546"/>
                    <a:pt x="382909" y="1404"/>
                  </a:cubicBezTo>
                  <a:cubicBezTo>
                    <a:pt x="452470" y="5305"/>
                    <a:pt x="512929" y="31959"/>
                    <a:pt x="564287" y="78116"/>
                  </a:cubicBezTo>
                  <a:cubicBezTo>
                    <a:pt x="604593" y="114522"/>
                    <a:pt x="633197" y="158728"/>
                    <a:pt x="649450" y="210736"/>
                  </a:cubicBezTo>
                  <a:cubicBezTo>
                    <a:pt x="658551" y="239341"/>
                    <a:pt x="654001" y="254943"/>
                    <a:pt x="630597" y="275096"/>
                  </a:cubicBezTo>
                  <a:cubicBezTo>
                    <a:pt x="645549" y="290049"/>
                    <a:pt x="654001" y="307601"/>
                    <a:pt x="654001" y="328405"/>
                  </a:cubicBezTo>
                  <a:cubicBezTo>
                    <a:pt x="654001" y="349208"/>
                    <a:pt x="646199" y="366760"/>
                    <a:pt x="631247" y="381713"/>
                  </a:cubicBezTo>
                  <a:cubicBezTo>
                    <a:pt x="633197" y="383663"/>
                    <a:pt x="635148" y="384963"/>
                    <a:pt x="637098" y="386263"/>
                  </a:cubicBezTo>
                  <a:cubicBezTo>
                    <a:pt x="648150" y="395365"/>
                    <a:pt x="653351" y="407067"/>
                    <a:pt x="653351" y="421369"/>
                  </a:cubicBezTo>
                  <a:cubicBezTo>
                    <a:pt x="653351" y="487679"/>
                    <a:pt x="599392" y="542938"/>
                    <a:pt x="532432" y="543588"/>
                  </a:cubicBezTo>
                  <a:cubicBezTo>
                    <a:pt x="479124" y="544238"/>
                    <a:pt x="425165" y="543588"/>
                    <a:pt x="371857" y="543588"/>
                  </a:cubicBezTo>
                  <a:cubicBezTo>
                    <a:pt x="289295" y="543588"/>
                    <a:pt x="207382" y="543588"/>
                    <a:pt x="124819" y="543588"/>
                  </a:cubicBezTo>
                  <a:cubicBezTo>
                    <a:pt x="68911" y="543588"/>
                    <a:pt x="22103" y="509132"/>
                    <a:pt x="5851" y="457124"/>
                  </a:cubicBezTo>
                  <a:cubicBezTo>
                    <a:pt x="3251" y="449323"/>
                    <a:pt x="1950" y="440872"/>
                    <a:pt x="0" y="432421"/>
                  </a:cubicBezTo>
                  <a:cubicBezTo>
                    <a:pt x="0" y="425920"/>
                    <a:pt x="0" y="419419"/>
                    <a:pt x="0" y="413568"/>
                  </a:cubicBezTo>
                  <a:cubicBezTo>
                    <a:pt x="3251" y="399916"/>
                    <a:pt x="10402" y="388864"/>
                    <a:pt x="22103" y="381713"/>
                  </a:cubicBezTo>
                  <a:cubicBezTo>
                    <a:pt x="17553" y="375212"/>
                    <a:pt x="12352" y="369361"/>
                    <a:pt x="9101" y="362860"/>
                  </a:cubicBezTo>
                  <a:cubicBezTo>
                    <a:pt x="5201" y="355059"/>
                    <a:pt x="2600" y="346607"/>
                    <a:pt x="0" y="338156"/>
                  </a:cubicBezTo>
                  <a:cubicBezTo>
                    <a:pt x="0" y="331655"/>
                    <a:pt x="0" y="325154"/>
                    <a:pt x="0" y="319303"/>
                  </a:cubicBezTo>
                  <a:cubicBezTo>
                    <a:pt x="3251" y="310202"/>
                    <a:pt x="5851" y="301100"/>
                    <a:pt x="9752" y="292649"/>
                  </a:cubicBezTo>
                  <a:cubicBezTo>
                    <a:pt x="13002" y="286148"/>
                    <a:pt x="18203" y="280297"/>
                    <a:pt x="23404" y="273796"/>
                  </a:cubicBezTo>
                  <a:cubicBezTo>
                    <a:pt x="10402" y="265995"/>
                    <a:pt x="3901" y="254293"/>
                    <a:pt x="0" y="239991"/>
                  </a:cubicBezTo>
                  <a:cubicBezTo>
                    <a:pt x="650" y="234790"/>
                    <a:pt x="650" y="229589"/>
                    <a:pt x="650" y="224389"/>
                  </a:cubicBezTo>
                  <a:close/>
                  <a:moveTo>
                    <a:pt x="327650" y="401216"/>
                  </a:moveTo>
                  <a:cubicBezTo>
                    <a:pt x="235336" y="401216"/>
                    <a:pt x="143672" y="401216"/>
                    <a:pt x="51358" y="401216"/>
                  </a:cubicBezTo>
                  <a:cubicBezTo>
                    <a:pt x="49408" y="401216"/>
                    <a:pt x="46807" y="401216"/>
                    <a:pt x="44857" y="401216"/>
                  </a:cubicBezTo>
                  <a:cubicBezTo>
                    <a:pt x="33805" y="401866"/>
                    <a:pt x="26004" y="410317"/>
                    <a:pt x="26004" y="421369"/>
                  </a:cubicBezTo>
                  <a:cubicBezTo>
                    <a:pt x="26004" y="427220"/>
                    <a:pt x="26654" y="433721"/>
                    <a:pt x="27954" y="439572"/>
                  </a:cubicBezTo>
                  <a:cubicBezTo>
                    <a:pt x="37706" y="485729"/>
                    <a:pt x="76712" y="517584"/>
                    <a:pt x="123519" y="517584"/>
                  </a:cubicBezTo>
                  <a:cubicBezTo>
                    <a:pt x="159925" y="517584"/>
                    <a:pt x="196330" y="517584"/>
                    <a:pt x="232736" y="517584"/>
                  </a:cubicBezTo>
                  <a:cubicBezTo>
                    <a:pt x="331551" y="517584"/>
                    <a:pt x="430366" y="517584"/>
                    <a:pt x="529181" y="517584"/>
                  </a:cubicBezTo>
                  <a:cubicBezTo>
                    <a:pt x="581840" y="517584"/>
                    <a:pt x="622796" y="480528"/>
                    <a:pt x="628647" y="428520"/>
                  </a:cubicBezTo>
                  <a:cubicBezTo>
                    <a:pt x="630597" y="409017"/>
                    <a:pt x="623446" y="400566"/>
                    <a:pt x="603943" y="400566"/>
                  </a:cubicBezTo>
                  <a:cubicBezTo>
                    <a:pt x="511629" y="401216"/>
                    <a:pt x="419965" y="401216"/>
                    <a:pt x="327650" y="401216"/>
                  </a:cubicBezTo>
                  <a:close/>
                  <a:moveTo>
                    <a:pt x="395911" y="375862"/>
                  </a:moveTo>
                  <a:cubicBezTo>
                    <a:pt x="395911" y="375212"/>
                    <a:pt x="395911" y="374562"/>
                    <a:pt x="395911" y="374562"/>
                  </a:cubicBezTo>
                  <a:cubicBezTo>
                    <a:pt x="340002" y="344007"/>
                    <a:pt x="283444" y="313452"/>
                    <a:pt x="227535" y="282898"/>
                  </a:cubicBezTo>
                  <a:cubicBezTo>
                    <a:pt x="226235" y="282247"/>
                    <a:pt x="223634" y="281597"/>
                    <a:pt x="222334" y="281597"/>
                  </a:cubicBezTo>
                  <a:cubicBezTo>
                    <a:pt x="172277" y="281597"/>
                    <a:pt x="122219" y="280947"/>
                    <a:pt x="72161" y="281597"/>
                  </a:cubicBezTo>
                  <a:cubicBezTo>
                    <a:pt x="39656" y="282247"/>
                    <a:pt x="17553" y="314752"/>
                    <a:pt x="29255" y="345307"/>
                  </a:cubicBezTo>
                  <a:cubicBezTo>
                    <a:pt x="36406" y="364810"/>
                    <a:pt x="53958" y="376512"/>
                    <a:pt x="78012" y="376512"/>
                  </a:cubicBezTo>
                  <a:cubicBezTo>
                    <a:pt x="182028" y="376512"/>
                    <a:pt x="286044" y="376512"/>
                    <a:pt x="390060" y="376512"/>
                  </a:cubicBezTo>
                  <a:cubicBezTo>
                    <a:pt x="392010" y="375862"/>
                    <a:pt x="393961" y="375862"/>
                    <a:pt x="395911" y="375862"/>
                  </a:cubicBezTo>
                  <a:close/>
                  <a:moveTo>
                    <a:pt x="280193" y="281597"/>
                  </a:moveTo>
                  <a:cubicBezTo>
                    <a:pt x="282143" y="282898"/>
                    <a:pt x="282794" y="283548"/>
                    <a:pt x="284094" y="284198"/>
                  </a:cubicBezTo>
                  <a:cubicBezTo>
                    <a:pt x="336752" y="312802"/>
                    <a:pt x="389410" y="342057"/>
                    <a:pt x="442068" y="370661"/>
                  </a:cubicBezTo>
                  <a:cubicBezTo>
                    <a:pt x="445969" y="372611"/>
                    <a:pt x="447919" y="371311"/>
                    <a:pt x="449869" y="368711"/>
                  </a:cubicBezTo>
                  <a:cubicBezTo>
                    <a:pt x="475223" y="340756"/>
                    <a:pt x="499927" y="313452"/>
                    <a:pt x="525281" y="285498"/>
                  </a:cubicBezTo>
                  <a:cubicBezTo>
                    <a:pt x="525931" y="284198"/>
                    <a:pt x="527231" y="283548"/>
                    <a:pt x="528531" y="281597"/>
                  </a:cubicBezTo>
                  <a:cubicBezTo>
                    <a:pt x="445969" y="281597"/>
                    <a:pt x="364056" y="281597"/>
                    <a:pt x="280193" y="281597"/>
                  </a:cubicBezTo>
                  <a:close/>
                  <a:moveTo>
                    <a:pt x="478474" y="375212"/>
                  </a:moveTo>
                  <a:cubicBezTo>
                    <a:pt x="480424" y="375862"/>
                    <a:pt x="481074" y="375862"/>
                    <a:pt x="481724" y="375862"/>
                  </a:cubicBezTo>
                  <a:cubicBezTo>
                    <a:pt x="515529" y="375862"/>
                    <a:pt x="549985" y="376512"/>
                    <a:pt x="583790" y="375212"/>
                  </a:cubicBezTo>
                  <a:cubicBezTo>
                    <a:pt x="607193" y="374562"/>
                    <a:pt x="626696" y="355059"/>
                    <a:pt x="627997" y="331655"/>
                  </a:cubicBezTo>
                  <a:cubicBezTo>
                    <a:pt x="629297" y="307601"/>
                    <a:pt x="613044" y="286148"/>
                    <a:pt x="589641" y="282247"/>
                  </a:cubicBezTo>
                  <a:cubicBezTo>
                    <a:pt x="582490" y="280947"/>
                    <a:pt x="575339" y="280947"/>
                    <a:pt x="568187" y="281597"/>
                  </a:cubicBezTo>
                  <a:cubicBezTo>
                    <a:pt x="565587" y="281597"/>
                    <a:pt x="562337" y="282898"/>
                    <a:pt x="560386" y="284848"/>
                  </a:cubicBezTo>
                  <a:cubicBezTo>
                    <a:pt x="551285" y="294599"/>
                    <a:pt x="542183" y="305001"/>
                    <a:pt x="533082" y="314752"/>
                  </a:cubicBezTo>
                  <a:cubicBezTo>
                    <a:pt x="515529" y="334255"/>
                    <a:pt x="497327" y="354409"/>
                    <a:pt x="478474" y="375212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3" name="Google Shape;1393;p39"/>
            <p:cNvSpPr/>
            <p:nvPr/>
          </p:nvSpPr>
          <p:spPr bwMode="auto">
            <a:xfrm>
              <a:off x="6558250" y="6993107"/>
              <a:ext cx="36231" cy="37509"/>
            </a:xfrm>
            <a:custGeom>
              <a:avLst/>
              <a:gdLst/>
              <a:ahLst/>
              <a:cxnLst/>
              <a:rect l="l" t="t" r="r" b="b"/>
              <a:pathLst>
                <a:path w="36231" h="37510" extrusionOk="0">
                  <a:moveTo>
                    <a:pt x="25668" y="0"/>
                  </a:moveTo>
                  <a:cubicBezTo>
                    <a:pt x="28268" y="1950"/>
                    <a:pt x="32819" y="3901"/>
                    <a:pt x="34769" y="7151"/>
                  </a:cubicBezTo>
                  <a:cubicBezTo>
                    <a:pt x="36720" y="10402"/>
                    <a:pt x="36720" y="16252"/>
                    <a:pt x="34769" y="19503"/>
                  </a:cubicBezTo>
                  <a:cubicBezTo>
                    <a:pt x="30869" y="25354"/>
                    <a:pt x="25668" y="30555"/>
                    <a:pt x="19817" y="35105"/>
                  </a:cubicBezTo>
                  <a:cubicBezTo>
                    <a:pt x="15266" y="39006"/>
                    <a:pt x="9415" y="37706"/>
                    <a:pt x="4865" y="34455"/>
                  </a:cubicBezTo>
                  <a:cubicBezTo>
                    <a:pt x="314" y="30555"/>
                    <a:pt x="-1636" y="24704"/>
                    <a:pt x="1614" y="20153"/>
                  </a:cubicBezTo>
                  <a:cubicBezTo>
                    <a:pt x="6815" y="13652"/>
                    <a:pt x="13316" y="7801"/>
                    <a:pt x="19817" y="1950"/>
                  </a:cubicBezTo>
                  <a:cubicBezTo>
                    <a:pt x="20467" y="1300"/>
                    <a:pt x="22417" y="1300"/>
                    <a:pt x="25668" y="0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4" name="Google Shape;1394;p39"/>
            <p:cNvSpPr/>
            <p:nvPr/>
          </p:nvSpPr>
          <p:spPr bwMode="auto">
            <a:xfrm>
              <a:off x="6382366" y="7063781"/>
              <a:ext cx="37075" cy="36933"/>
            </a:xfrm>
            <a:custGeom>
              <a:avLst/>
              <a:gdLst/>
              <a:ahLst/>
              <a:cxnLst/>
              <a:rect l="l" t="t" r="r" b="b"/>
              <a:pathLst>
                <a:path w="37075" h="36933" extrusionOk="0">
                  <a:moveTo>
                    <a:pt x="37076" y="11238"/>
                  </a:moveTo>
                  <a:cubicBezTo>
                    <a:pt x="35776" y="14489"/>
                    <a:pt x="36426" y="17089"/>
                    <a:pt x="35126" y="18390"/>
                  </a:cubicBezTo>
                  <a:cubicBezTo>
                    <a:pt x="29925" y="24240"/>
                    <a:pt x="24724" y="30091"/>
                    <a:pt x="18223" y="35292"/>
                  </a:cubicBezTo>
                  <a:cubicBezTo>
                    <a:pt x="13672" y="38543"/>
                    <a:pt x="7171" y="36592"/>
                    <a:pt x="3271" y="32692"/>
                  </a:cubicBezTo>
                  <a:cubicBezTo>
                    <a:pt x="-630" y="28141"/>
                    <a:pt x="-1280" y="21640"/>
                    <a:pt x="2621" y="17089"/>
                  </a:cubicBezTo>
                  <a:cubicBezTo>
                    <a:pt x="7171" y="11889"/>
                    <a:pt x="11722" y="7338"/>
                    <a:pt x="16923" y="2787"/>
                  </a:cubicBezTo>
                  <a:cubicBezTo>
                    <a:pt x="20823" y="-463"/>
                    <a:pt x="26024" y="-1113"/>
                    <a:pt x="29925" y="2137"/>
                  </a:cubicBezTo>
                  <a:cubicBezTo>
                    <a:pt x="33175" y="4737"/>
                    <a:pt x="35126" y="8638"/>
                    <a:pt x="37076" y="11238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5" name="Google Shape;1395;p39"/>
            <p:cNvSpPr/>
            <p:nvPr/>
          </p:nvSpPr>
          <p:spPr bwMode="auto">
            <a:xfrm>
              <a:off x="6512061" y="7064076"/>
              <a:ext cx="36262" cy="36947"/>
            </a:xfrm>
            <a:custGeom>
              <a:avLst/>
              <a:gdLst/>
              <a:ahLst/>
              <a:cxnLst/>
              <a:rect l="l" t="t" r="r" b="b"/>
              <a:pathLst>
                <a:path w="36263" h="36947" extrusionOk="0">
                  <a:moveTo>
                    <a:pt x="23099" y="36948"/>
                  </a:moveTo>
                  <a:cubicBezTo>
                    <a:pt x="22449" y="36948"/>
                    <a:pt x="20499" y="36948"/>
                    <a:pt x="19849" y="36298"/>
                  </a:cubicBezTo>
                  <a:cubicBezTo>
                    <a:pt x="13348" y="29797"/>
                    <a:pt x="6197" y="23946"/>
                    <a:pt x="346" y="16144"/>
                  </a:cubicBezTo>
                  <a:cubicBezTo>
                    <a:pt x="-954" y="14194"/>
                    <a:pt x="1646" y="7043"/>
                    <a:pt x="4246" y="3793"/>
                  </a:cubicBezTo>
                  <a:cubicBezTo>
                    <a:pt x="7497" y="-108"/>
                    <a:pt x="13348" y="-1408"/>
                    <a:pt x="17248" y="1842"/>
                  </a:cubicBezTo>
                  <a:cubicBezTo>
                    <a:pt x="23749" y="6393"/>
                    <a:pt x="29600" y="12244"/>
                    <a:pt x="34151" y="18745"/>
                  </a:cubicBezTo>
                  <a:cubicBezTo>
                    <a:pt x="40002" y="25896"/>
                    <a:pt x="32851" y="36298"/>
                    <a:pt x="23099" y="36948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6" name="Google Shape;1396;p39"/>
            <p:cNvSpPr/>
            <p:nvPr/>
          </p:nvSpPr>
          <p:spPr bwMode="auto">
            <a:xfrm>
              <a:off x="6447072" y="6994255"/>
              <a:ext cx="38030" cy="35283"/>
            </a:xfrm>
            <a:custGeom>
              <a:avLst/>
              <a:gdLst/>
              <a:ahLst/>
              <a:cxnLst/>
              <a:rect l="l" t="t" r="r" b="b"/>
              <a:pathLst>
                <a:path w="38030" h="35283" extrusionOk="0">
                  <a:moveTo>
                    <a:pt x="38031" y="24856"/>
                  </a:moveTo>
                  <a:cubicBezTo>
                    <a:pt x="35430" y="28106"/>
                    <a:pt x="32830" y="33307"/>
                    <a:pt x="29580" y="34607"/>
                  </a:cubicBezTo>
                  <a:cubicBezTo>
                    <a:pt x="25679" y="35908"/>
                    <a:pt x="19828" y="35258"/>
                    <a:pt x="16578" y="33307"/>
                  </a:cubicBezTo>
                  <a:cubicBezTo>
                    <a:pt x="11377" y="30057"/>
                    <a:pt x="6826" y="24856"/>
                    <a:pt x="2925" y="20305"/>
                  </a:cubicBezTo>
                  <a:cubicBezTo>
                    <a:pt x="-975" y="15755"/>
                    <a:pt x="-975" y="9254"/>
                    <a:pt x="2925" y="5353"/>
                  </a:cubicBezTo>
                  <a:cubicBezTo>
                    <a:pt x="6826" y="802"/>
                    <a:pt x="12027" y="-1798"/>
                    <a:pt x="17228" y="1452"/>
                  </a:cubicBezTo>
                  <a:cubicBezTo>
                    <a:pt x="24379" y="6653"/>
                    <a:pt x="29580" y="13804"/>
                    <a:pt x="36081" y="19655"/>
                  </a:cubicBezTo>
                  <a:cubicBezTo>
                    <a:pt x="36731" y="20305"/>
                    <a:pt x="36731" y="22256"/>
                    <a:pt x="37381" y="24206"/>
                  </a:cubicBezTo>
                  <a:cubicBezTo>
                    <a:pt x="37381" y="24206"/>
                    <a:pt x="37381" y="24206"/>
                    <a:pt x="38031" y="24856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7" name="Google Shape;1397;p39"/>
            <p:cNvSpPr/>
            <p:nvPr/>
          </p:nvSpPr>
          <p:spPr bwMode="auto">
            <a:xfrm>
              <a:off x="6641203" y="7064036"/>
              <a:ext cx="37629" cy="36697"/>
            </a:xfrm>
            <a:custGeom>
              <a:avLst/>
              <a:gdLst/>
              <a:ahLst/>
              <a:cxnLst/>
              <a:rect l="l" t="t" r="r" b="b"/>
              <a:pathLst>
                <a:path w="37629" h="36697" extrusionOk="0">
                  <a:moveTo>
                    <a:pt x="37629" y="11634"/>
                  </a:moveTo>
                  <a:cubicBezTo>
                    <a:pt x="36329" y="15535"/>
                    <a:pt x="35679" y="18135"/>
                    <a:pt x="34379" y="20086"/>
                  </a:cubicBezTo>
                  <a:cubicBezTo>
                    <a:pt x="29828" y="25286"/>
                    <a:pt x="25277" y="30487"/>
                    <a:pt x="20076" y="34388"/>
                  </a:cubicBezTo>
                  <a:cubicBezTo>
                    <a:pt x="14876" y="38288"/>
                    <a:pt x="7725" y="36988"/>
                    <a:pt x="3174" y="32438"/>
                  </a:cubicBezTo>
                  <a:cubicBezTo>
                    <a:pt x="-727" y="27887"/>
                    <a:pt x="-1377" y="20736"/>
                    <a:pt x="3174" y="16185"/>
                  </a:cubicBezTo>
                  <a:cubicBezTo>
                    <a:pt x="7074" y="11634"/>
                    <a:pt x="11625" y="7084"/>
                    <a:pt x="16176" y="3183"/>
                  </a:cubicBezTo>
                  <a:cubicBezTo>
                    <a:pt x="20076" y="-67"/>
                    <a:pt x="25277" y="-1368"/>
                    <a:pt x="29178" y="1883"/>
                  </a:cubicBezTo>
                  <a:cubicBezTo>
                    <a:pt x="33078" y="4483"/>
                    <a:pt x="35029" y="8384"/>
                    <a:pt x="37629" y="11634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8" name="Google Shape;1398;p39"/>
            <p:cNvSpPr/>
            <p:nvPr/>
          </p:nvSpPr>
          <p:spPr bwMode="auto">
            <a:xfrm>
              <a:off x="6252475" y="7063796"/>
              <a:ext cx="36297" cy="36730"/>
            </a:xfrm>
            <a:custGeom>
              <a:avLst/>
              <a:gdLst/>
              <a:ahLst/>
              <a:cxnLst/>
              <a:rect l="l" t="t" r="r" b="b"/>
              <a:pathLst>
                <a:path w="36297" h="36730" extrusionOk="0">
                  <a:moveTo>
                    <a:pt x="36298" y="22926"/>
                  </a:moveTo>
                  <a:cubicBezTo>
                    <a:pt x="36298" y="33327"/>
                    <a:pt x="25896" y="40478"/>
                    <a:pt x="18095" y="34627"/>
                  </a:cubicBezTo>
                  <a:cubicBezTo>
                    <a:pt x="11594" y="30077"/>
                    <a:pt x="6393" y="24226"/>
                    <a:pt x="1842" y="18375"/>
                  </a:cubicBezTo>
                  <a:cubicBezTo>
                    <a:pt x="-1408" y="13824"/>
                    <a:pt x="-108" y="8623"/>
                    <a:pt x="3793" y="4723"/>
                  </a:cubicBezTo>
                  <a:cubicBezTo>
                    <a:pt x="7693" y="822"/>
                    <a:pt x="12894" y="-1778"/>
                    <a:pt x="17445" y="1472"/>
                  </a:cubicBezTo>
                  <a:cubicBezTo>
                    <a:pt x="23946" y="6673"/>
                    <a:pt x="29797" y="13174"/>
                    <a:pt x="35647" y="19025"/>
                  </a:cubicBezTo>
                  <a:cubicBezTo>
                    <a:pt x="36298" y="20325"/>
                    <a:pt x="36298" y="22276"/>
                    <a:pt x="36298" y="22926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99" name="Google Shape;1399;p39"/>
            <p:cNvSpPr/>
            <p:nvPr/>
          </p:nvSpPr>
          <p:spPr bwMode="auto">
            <a:xfrm>
              <a:off x="6335393" y="6993737"/>
              <a:ext cx="36256" cy="37726"/>
            </a:xfrm>
            <a:custGeom>
              <a:avLst/>
              <a:gdLst/>
              <a:ahLst/>
              <a:cxnLst/>
              <a:rect l="l" t="t" r="r" b="b"/>
              <a:pathLst>
                <a:path w="36256" h="37726" extrusionOk="0">
                  <a:moveTo>
                    <a:pt x="12539" y="37726"/>
                  </a:moveTo>
                  <a:cubicBezTo>
                    <a:pt x="9288" y="35126"/>
                    <a:pt x="4737" y="32525"/>
                    <a:pt x="2137" y="29275"/>
                  </a:cubicBezTo>
                  <a:cubicBezTo>
                    <a:pt x="-1113" y="25374"/>
                    <a:pt x="-463" y="20173"/>
                    <a:pt x="2787" y="16273"/>
                  </a:cubicBezTo>
                  <a:cubicBezTo>
                    <a:pt x="7338" y="11072"/>
                    <a:pt x="11889" y="6521"/>
                    <a:pt x="16439" y="2621"/>
                  </a:cubicBezTo>
                  <a:cubicBezTo>
                    <a:pt x="20990" y="-1280"/>
                    <a:pt x="26841" y="-630"/>
                    <a:pt x="31392" y="3271"/>
                  </a:cubicBezTo>
                  <a:cubicBezTo>
                    <a:pt x="35942" y="6521"/>
                    <a:pt x="37893" y="13672"/>
                    <a:pt x="34642" y="18223"/>
                  </a:cubicBezTo>
                  <a:cubicBezTo>
                    <a:pt x="29441" y="24724"/>
                    <a:pt x="23590" y="29925"/>
                    <a:pt x="17089" y="35776"/>
                  </a:cubicBezTo>
                  <a:cubicBezTo>
                    <a:pt x="15789" y="37076"/>
                    <a:pt x="13839" y="36426"/>
                    <a:pt x="12539" y="37076"/>
                  </a:cubicBezTo>
                  <a:cubicBezTo>
                    <a:pt x="13189" y="37076"/>
                    <a:pt x="12539" y="37726"/>
                    <a:pt x="12539" y="37726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00" name="Google Shape;1400;p39"/>
            <p:cNvSpPr/>
            <p:nvPr/>
          </p:nvSpPr>
          <p:spPr bwMode="auto">
            <a:xfrm>
              <a:off x="6246516" y="6961903"/>
              <a:ext cx="25353" cy="25353"/>
            </a:xfrm>
            <a:custGeom>
              <a:avLst/>
              <a:gdLst/>
              <a:ahLst/>
              <a:cxnLst/>
              <a:rect l="l" t="t" r="r" b="b"/>
              <a:pathLst>
                <a:path w="25353" h="25353" extrusionOk="0">
                  <a:moveTo>
                    <a:pt x="13002" y="0"/>
                  </a:moveTo>
                  <a:cubicBezTo>
                    <a:pt x="20153" y="0"/>
                    <a:pt x="25354" y="5851"/>
                    <a:pt x="25354" y="12352"/>
                  </a:cubicBezTo>
                  <a:cubicBezTo>
                    <a:pt x="25354" y="19503"/>
                    <a:pt x="19503" y="25354"/>
                    <a:pt x="12352" y="25354"/>
                  </a:cubicBezTo>
                  <a:cubicBezTo>
                    <a:pt x="5851" y="25354"/>
                    <a:pt x="0" y="19503"/>
                    <a:pt x="0" y="12352"/>
                  </a:cubicBezTo>
                  <a:cubicBezTo>
                    <a:pt x="0" y="5201"/>
                    <a:pt x="5851" y="0"/>
                    <a:pt x="13002" y="0"/>
                  </a:cubicBezTo>
                  <a:close/>
                </a:path>
              </a:pathLst>
            </a:custGeom>
            <a:solidFill>
              <a:srgbClr val="555555"/>
            </a:solidFill>
            <a:ln w="0" cap="flat" cmpd="sng">
              <a:solidFill>
                <a:srgbClr val="55555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401" name="Google Shape;1401;p39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6280702" y="7752129"/>
            <a:ext cx="418091" cy="727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2" name="Google Shape;1402;p39"/>
          <p:cNvCxnSpPr>
            <a:cxnSpLocks/>
          </p:cNvCxnSpPr>
          <p:nvPr/>
        </p:nvCxnSpPr>
        <p:spPr bwMode="auto">
          <a:xfrm rot="10800000" flipH="1">
            <a:off x="6215379" y="7690013"/>
            <a:ext cx="581772" cy="610256"/>
          </a:xfrm>
          <a:prstGeom prst="straightConnector1">
            <a:avLst/>
          </a:prstGeom>
          <a:noFill/>
          <a:ln w="31750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64;p39">
            <a:extLst>
              <a:ext uri="{FF2B5EF4-FFF2-40B4-BE49-F238E27FC236}">
                <a16:creationId xmlns:a16="http://schemas.microsoft.com/office/drawing/2014/main" id="{E304FC9E-F8E6-87CE-64D3-8B098793DB1F}"/>
              </a:ext>
            </a:extLst>
          </p:cNvPr>
          <p:cNvSpPr txBox="1"/>
          <p:nvPr/>
        </p:nvSpPr>
        <p:spPr bwMode="auto">
          <a:xfrm>
            <a:off x="751740" y="600531"/>
            <a:ext cx="16857834" cy="148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555555"/>
                </a:solidFill>
              </a:rPr>
              <a:t>ВАЖНО НЕ ТОЛЬКО ЗНАТЬ О СВОЕМ ЗАБОЛЕВАНИИ, НО И СОБЛЮДАТЬ РЕКОМЕНДАЦИИ ВРАЧА!</a:t>
            </a:r>
            <a:endParaRPr lang="ru-RU" sz="4800" dirty="0">
              <a:solidFill>
                <a:srgbClr val="555555"/>
              </a:solidFill>
            </a:endParaRPr>
          </a:p>
        </p:txBody>
      </p:sp>
      <p:sp>
        <p:nvSpPr>
          <p:cNvPr id="12" name="Google Shape;1151;p31">
            <a:extLst>
              <a:ext uri="{FF2B5EF4-FFF2-40B4-BE49-F238E27FC236}">
                <a16:creationId xmlns:a16="http://schemas.microsoft.com/office/drawing/2014/main" id="{7CCC6799-39E1-FC20-3FF8-138826EB3B3A}"/>
              </a:ext>
            </a:extLst>
          </p:cNvPr>
          <p:cNvSpPr/>
          <p:nvPr/>
        </p:nvSpPr>
        <p:spPr bwMode="auto">
          <a:xfrm>
            <a:off x="4284890" y="8025563"/>
            <a:ext cx="11534320" cy="1239204"/>
          </a:xfrm>
          <a:prstGeom prst="roundRect">
            <a:avLst>
              <a:gd name="adj" fmla="val 20181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Google Shape;1158;p31">
            <a:extLst>
              <a:ext uri="{FF2B5EF4-FFF2-40B4-BE49-F238E27FC236}">
                <a16:creationId xmlns:a16="http://schemas.microsoft.com/office/drawing/2014/main" id="{F1697F82-B24E-5013-53DF-017280B616C1}"/>
              </a:ext>
            </a:extLst>
          </p:cNvPr>
          <p:cNvSpPr txBox="1"/>
          <p:nvPr/>
        </p:nvSpPr>
        <p:spPr bwMode="auto">
          <a:xfrm>
            <a:off x="5354409" y="8329949"/>
            <a:ext cx="10160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555555"/>
                </a:solidFill>
              </a:rPr>
              <a:t>можно найти на специальных ресурсах для пациентов</a:t>
            </a:r>
          </a:p>
        </p:txBody>
      </p:sp>
      <p:grpSp>
        <p:nvGrpSpPr>
          <p:cNvPr id="14" name="Google Shape;1159;p31">
            <a:extLst>
              <a:ext uri="{FF2B5EF4-FFF2-40B4-BE49-F238E27FC236}">
                <a16:creationId xmlns:a16="http://schemas.microsoft.com/office/drawing/2014/main" id="{2EEF9DE3-F2AA-5B23-0B69-1ADBC8AD9059}"/>
              </a:ext>
            </a:extLst>
          </p:cNvPr>
          <p:cNvGrpSpPr/>
          <p:nvPr/>
        </p:nvGrpSpPr>
        <p:grpSpPr bwMode="auto">
          <a:xfrm>
            <a:off x="3810108" y="8025562"/>
            <a:ext cx="1239205" cy="1239205"/>
            <a:chOff x="2079286" y="-2237930"/>
            <a:chExt cx="1239205" cy="1239205"/>
          </a:xfrm>
        </p:grpSpPr>
        <p:sp>
          <p:nvSpPr>
            <p:cNvPr id="15" name="Google Shape;1160;p31">
              <a:extLst>
                <a:ext uri="{FF2B5EF4-FFF2-40B4-BE49-F238E27FC236}">
                  <a16:creationId xmlns:a16="http://schemas.microsoft.com/office/drawing/2014/main" id="{EB022821-415B-9F00-33C1-79B1E7980310}"/>
                </a:ext>
              </a:extLst>
            </p:cNvPr>
            <p:cNvSpPr/>
            <p:nvPr/>
          </p:nvSpPr>
          <p:spPr bwMode="auto">
            <a:xfrm>
              <a:off x="2191533" y="-2131135"/>
              <a:ext cx="1037654" cy="103765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6" name="Google Shape;1161;p31">
              <a:extLst>
                <a:ext uri="{FF2B5EF4-FFF2-40B4-BE49-F238E27FC236}">
                  <a16:creationId xmlns:a16="http://schemas.microsoft.com/office/drawing/2014/main" id="{33D29F59-1779-9CCC-42E1-05D3FD15436B}"/>
                </a:ext>
              </a:extLst>
            </p:cNvPr>
            <p:cNvGrpSpPr/>
            <p:nvPr/>
          </p:nvGrpSpPr>
          <p:grpSpPr bwMode="auto">
            <a:xfrm>
              <a:off x="2079286" y="-2237930"/>
              <a:ext cx="1239205" cy="1239205"/>
              <a:chOff x="996053" y="7993232"/>
              <a:chExt cx="1751104" cy="1751104"/>
            </a:xfrm>
          </p:grpSpPr>
          <p:sp>
            <p:nvSpPr>
              <p:cNvPr id="17" name="Google Shape;1162;p31">
                <a:extLst>
                  <a:ext uri="{FF2B5EF4-FFF2-40B4-BE49-F238E27FC236}">
                    <a16:creationId xmlns:a16="http://schemas.microsoft.com/office/drawing/2014/main" id="{58BBEACE-2193-4BDF-76D8-D18C69FF0815}"/>
                  </a:ext>
                </a:extLst>
              </p:cNvPr>
              <p:cNvSpPr/>
              <p:nvPr/>
            </p:nvSpPr>
            <p:spPr bwMode="auto">
              <a:xfrm>
                <a:off x="996053" y="7993232"/>
                <a:ext cx="1751104" cy="1751104"/>
              </a:xfrm>
              <a:custGeom>
                <a:avLst/>
                <a:gdLst/>
                <a:ahLst/>
                <a:cxnLst/>
                <a:rect l="l" t="t" r="r" b="b"/>
                <a:pathLst>
                  <a:path w="1751104" h="1751104" extrusionOk="0">
                    <a:moveTo>
                      <a:pt x="875552" y="0"/>
                    </a:moveTo>
                    <a:cubicBezTo>
                      <a:pt x="391454" y="0"/>
                      <a:pt x="0" y="391454"/>
                      <a:pt x="0" y="875552"/>
                    </a:cubicBezTo>
                    <a:cubicBezTo>
                      <a:pt x="0" y="1359651"/>
                      <a:pt x="391454" y="1751105"/>
                      <a:pt x="875552" y="1751105"/>
                    </a:cubicBezTo>
                    <a:cubicBezTo>
                      <a:pt x="1359651" y="1751105"/>
                      <a:pt x="1751105" y="1359651"/>
                      <a:pt x="1751105" y="875552"/>
                    </a:cubicBezTo>
                    <a:cubicBezTo>
                      <a:pt x="1751105" y="391454"/>
                      <a:pt x="1359651" y="0"/>
                      <a:pt x="875552" y="0"/>
                    </a:cubicBezTo>
                    <a:close/>
                    <a:moveTo>
                      <a:pt x="942100" y="1453600"/>
                    </a:moveTo>
                    <a:cubicBezTo>
                      <a:pt x="942100" y="1453600"/>
                      <a:pt x="918612" y="1516232"/>
                      <a:pt x="858589" y="1508403"/>
                    </a:cubicBezTo>
                    <a:cubicBezTo>
                      <a:pt x="797262" y="1500574"/>
                      <a:pt x="698093" y="1454904"/>
                      <a:pt x="698093" y="1454904"/>
                    </a:cubicBezTo>
                    <a:cubicBezTo>
                      <a:pt x="698093" y="1454904"/>
                      <a:pt x="658948" y="1415759"/>
                      <a:pt x="674606" y="1353126"/>
                    </a:cubicBezTo>
                    <a:cubicBezTo>
                      <a:pt x="690264" y="1290494"/>
                      <a:pt x="698093" y="1251348"/>
                      <a:pt x="698093" y="1251348"/>
                    </a:cubicBezTo>
                    <a:cubicBezTo>
                      <a:pt x="698093" y="1251348"/>
                      <a:pt x="718971" y="1182191"/>
                      <a:pt x="807700" y="1200459"/>
                    </a:cubicBezTo>
                    <a:cubicBezTo>
                      <a:pt x="896430" y="1218727"/>
                      <a:pt x="921222" y="1236995"/>
                      <a:pt x="921222" y="1236995"/>
                    </a:cubicBezTo>
                    <a:cubicBezTo>
                      <a:pt x="921222" y="1236995"/>
                      <a:pt x="943404" y="1255263"/>
                      <a:pt x="943404" y="1332249"/>
                    </a:cubicBezTo>
                    <a:cubicBezTo>
                      <a:pt x="942100" y="1409235"/>
                      <a:pt x="942100" y="1453600"/>
                      <a:pt x="942100" y="1453600"/>
                    </a:cubicBezTo>
                    <a:close/>
                    <a:moveTo>
                      <a:pt x="1153485" y="381015"/>
                    </a:moveTo>
                    <a:cubicBezTo>
                      <a:pt x="1153485" y="381015"/>
                      <a:pt x="1012561" y="888601"/>
                      <a:pt x="982550" y="981245"/>
                    </a:cubicBezTo>
                    <a:cubicBezTo>
                      <a:pt x="952538" y="1073889"/>
                      <a:pt x="909478" y="1071279"/>
                      <a:pt x="909478" y="1071279"/>
                    </a:cubicBezTo>
                    <a:cubicBezTo>
                      <a:pt x="909478" y="1071279"/>
                      <a:pt x="841626" y="1084328"/>
                      <a:pt x="786823" y="1071279"/>
                    </a:cubicBezTo>
                    <a:cubicBezTo>
                      <a:pt x="732019" y="1058231"/>
                      <a:pt x="722885" y="1017781"/>
                      <a:pt x="722885" y="1017781"/>
                    </a:cubicBezTo>
                    <a:lnTo>
                      <a:pt x="741153" y="339260"/>
                    </a:lnTo>
                    <a:cubicBezTo>
                      <a:pt x="743763" y="237482"/>
                      <a:pt x="805091" y="242702"/>
                      <a:pt x="805091" y="242702"/>
                    </a:cubicBezTo>
                    <a:cubicBezTo>
                      <a:pt x="805091" y="242702"/>
                      <a:pt x="1012561" y="238787"/>
                      <a:pt x="1097376" y="266189"/>
                    </a:cubicBezTo>
                    <a:cubicBezTo>
                      <a:pt x="1184801" y="292286"/>
                      <a:pt x="1153485" y="381015"/>
                      <a:pt x="1153485" y="3810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8181"/>
                  </a:gs>
                  <a:gs pos="100000">
                    <a:srgbClr val="FEE4A7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" name="Google Shape;1163;p31">
                <a:extLst>
                  <a:ext uri="{FF2B5EF4-FFF2-40B4-BE49-F238E27FC236}">
                    <a16:creationId xmlns:a16="http://schemas.microsoft.com/office/drawing/2014/main" id="{23B7D1C6-C4CE-617A-6FA6-68511577EBE8}"/>
                  </a:ext>
                </a:extLst>
              </p:cNvPr>
              <p:cNvSpPr/>
              <p:nvPr/>
            </p:nvSpPr>
            <p:spPr bwMode="auto">
              <a:xfrm>
                <a:off x="1666961" y="9190257"/>
                <a:ext cx="271190" cy="312055"/>
              </a:xfrm>
              <a:custGeom>
                <a:avLst/>
                <a:gdLst/>
                <a:ahLst/>
                <a:cxnLst/>
                <a:rect l="l" t="t" r="r" b="b"/>
                <a:pathLst>
                  <a:path w="271190" h="312055" extrusionOk="0">
                    <a:moveTo>
                      <a:pt x="250313" y="39971"/>
                    </a:moveTo>
                    <a:cubicBezTo>
                      <a:pt x="250313" y="39971"/>
                      <a:pt x="226826" y="23008"/>
                      <a:pt x="136791" y="3435"/>
                    </a:cubicBezTo>
                    <a:cubicBezTo>
                      <a:pt x="46757" y="-16138"/>
                      <a:pt x="27184" y="54324"/>
                      <a:pt x="27184" y="54324"/>
                    </a:cubicBezTo>
                    <a:cubicBezTo>
                      <a:pt x="27184" y="54324"/>
                      <a:pt x="19355" y="93469"/>
                      <a:pt x="3697" y="156102"/>
                    </a:cubicBezTo>
                    <a:cubicBezTo>
                      <a:pt x="-11961" y="218735"/>
                      <a:pt x="27184" y="257880"/>
                      <a:pt x="27184" y="257880"/>
                    </a:cubicBezTo>
                    <a:cubicBezTo>
                      <a:pt x="27184" y="257880"/>
                      <a:pt x="127658" y="304854"/>
                      <a:pt x="187681" y="311379"/>
                    </a:cubicBezTo>
                    <a:cubicBezTo>
                      <a:pt x="249008" y="319208"/>
                      <a:pt x="271191" y="256575"/>
                      <a:pt x="271191" y="256575"/>
                    </a:cubicBezTo>
                    <a:cubicBezTo>
                      <a:pt x="271191" y="256575"/>
                      <a:pt x="271191" y="212210"/>
                      <a:pt x="271191" y="135224"/>
                    </a:cubicBezTo>
                    <a:cubicBezTo>
                      <a:pt x="271191" y="58238"/>
                      <a:pt x="250313" y="39971"/>
                      <a:pt x="250313" y="399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20" name="Google Shape;1296;p36">
            <a:extLst>
              <a:ext uri="{FF2B5EF4-FFF2-40B4-BE49-F238E27FC236}">
                <a16:creationId xmlns:a16="http://schemas.microsoft.com/office/drawing/2014/main" id="{6F585D1A-5EF1-9DA7-0765-EF5B5D0A3867}"/>
              </a:ext>
            </a:extLst>
          </p:cNvPr>
          <p:cNvSpPr txBox="1"/>
          <p:nvPr/>
        </p:nvSpPr>
        <p:spPr bwMode="auto">
          <a:xfrm>
            <a:off x="7304935" y="2629616"/>
            <a:ext cx="55157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D54F4E"/>
                </a:solidFill>
              </a:rPr>
              <a:t>Нужную информацию </a:t>
            </a:r>
            <a:endParaRPr lang="ru-RU" sz="2000" dirty="0">
              <a:solidFill>
                <a:srgbClr val="D54F4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C69C51-0944-F19A-9EF9-113BFAB573A0}"/>
              </a:ext>
            </a:extLst>
          </p:cNvPr>
          <p:cNvSpPr txBox="1"/>
          <p:nvPr/>
        </p:nvSpPr>
        <p:spPr bwMode="auto">
          <a:xfrm>
            <a:off x="732036" y="6287906"/>
            <a:ext cx="4594619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D54F4E"/>
                </a:solidFill>
                <a:latin typeface="+mn-lt"/>
                <a:ea typeface="Roboto"/>
              </a:rPr>
              <a:t>Информация</a:t>
            </a:r>
            <a:br>
              <a:rPr lang="ru-RU" sz="2600" b="1" dirty="0">
                <a:solidFill>
                  <a:srgbClr val="D54F4E"/>
                </a:solidFill>
                <a:latin typeface="+mn-lt"/>
                <a:ea typeface="Roboto"/>
              </a:rPr>
            </a:br>
            <a:r>
              <a:rPr lang="ru-RU" sz="2600" b="1" dirty="0">
                <a:solidFill>
                  <a:srgbClr val="D54F4E"/>
                </a:solidFill>
                <a:latin typeface="+mn-lt"/>
                <a:ea typeface="Roboto"/>
              </a:rPr>
              <a:t>о  заболевании</a:t>
            </a:r>
            <a:endParaRPr sz="2600" b="1" dirty="0">
              <a:solidFill>
                <a:srgbClr val="D54F4E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7E8804-1302-D1C8-C397-DEB9495FBED3}"/>
              </a:ext>
            </a:extLst>
          </p:cNvPr>
          <p:cNvSpPr txBox="1"/>
          <p:nvPr/>
        </p:nvSpPr>
        <p:spPr bwMode="auto">
          <a:xfrm>
            <a:off x="5802966" y="6287906"/>
            <a:ext cx="3869887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D54F4E"/>
                </a:solidFill>
                <a:latin typeface="+mn-lt"/>
                <a:ea typeface="Roboto"/>
              </a:rPr>
              <a:t>Как правильно лечиться</a:t>
            </a:r>
            <a:endParaRPr sz="2600" b="1" dirty="0">
              <a:solidFill>
                <a:srgbClr val="D54F4E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E2E42F-2AB8-AC10-0CF1-B63A3C390F56}"/>
              </a:ext>
            </a:extLst>
          </p:cNvPr>
          <p:cNvSpPr txBox="1"/>
          <p:nvPr/>
        </p:nvSpPr>
        <p:spPr bwMode="auto">
          <a:xfrm>
            <a:off x="10585342" y="6287906"/>
            <a:ext cx="3626945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D54F4E"/>
                </a:solidFill>
                <a:latin typeface="+mn-lt"/>
                <a:ea typeface="Roboto"/>
              </a:rPr>
              <a:t>Дневники самоконтроля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7452D8-80D0-6152-823E-E851204207C9}"/>
              </a:ext>
            </a:extLst>
          </p:cNvPr>
          <p:cNvSpPr txBox="1"/>
          <p:nvPr/>
        </p:nvSpPr>
        <p:spPr bwMode="auto">
          <a:xfrm>
            <a:off x="15602949" y="6287906"/>
            <a:ext cx="2991446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D54F4E"/>
                </a:solidFill>
                <a:latin typeface="+mn-lt"/>
                <a:ea typeface="Roboto"/>
              </a:rPr>
              <a:t>Полезные советы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587ED51-C9BD-E101-7FAE-899BC5993FAD}"/>
              </a:ext>
            </a:extLst>
          </p:cNvPr>
          <p:cNvGrpSpPr/>
          <p:nvPr/>
        </p:nvGrpSpPr>
        <p:grpSpPr>
          <a:xfrm>
            <a:off x="819175" y="3633288"/>
            <a:ext cx="18459425" cy="3798917"/>
            <a:chOff x="819175" y="3863318"/>
            <a:chExt cx="20797986" cy="3798917"/>
          </a:xfrm>
        </p:grpSpPr>
        <p:sp>
          <p:nvSpPr>
            <p:cNvPr id="25" name="Google Shape;1202;p32">
              <a:extLst>
                <a:ext uri="{FF2B5EF4-FFF2-40B4-BE49-F238E27FC236}">
                  <a16:creationId xmlns:a16="http://schemas.microsoft.com/office/drawing/2014/main" id="{7FBDEDC1-12C7-ED52-D6C6-96CDC8849E4C}"/>
                </a:ext>
              </a:extLst>
            </p:cNvPr>
            <p:cNvSpPr/>
            <p:nvPr/>
          </p:nvSpPr>
          <p:spPr bwMode="auto">
            <a:xfrm>
              <a:off x="6114440" y="3863318"/>
              <a:ext cx="4912190" cy="379891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6" name="Google Shape;1202;p32">
              <a:extLst>
                <a:ext uri="{FF2B5EF4-FFF2-40B4-BE49-F238E27FC236}">
                  <a16:creationId xmlns:a16="http://schemas.microsoft.com/office/drawing/2014/main" id="{25FA0AFC-5927-CE90-3E52-1FD6CCAA3887}"/>
                </a:ext>
              </a:extLst>
            </p:cNvPr>
            <p:cNvSpPr/>
            <p:nvPr/>
          </p:nvSpPr>
          <p:spPr bwMode="auto">
            <a:xfrm>
              <a:off x="819175" y="3863318"/>
              <a:ext cx="4912190" cy="379891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Google Shape;1202;p32">
              <a:extLst>
                <a:ext uri="{FF2B5EF4-FFF2-40B4-BE49-F238E27FC236}">
                  <a16:creationId xmlns:a16="http://schemas.microsoft.com/office/drawing/2014/main" id="{427B7053-2C38-AE45-923C-3257987B82CE}"/>
                </a:ext>
              </a:extLst>
            </p:cNvPr>
            <p:cNvSpPr/>
            <p:nvPr/>
          </p:nvSpPr>
          <p:spPr bwMode="auto">
            <a:xfrm>
              <a:off x="11409705" y="3863318"/>
              <a:ext cx="4912190" cy="379891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8" name="Google Shape;1202;p32">
              <a:extLst>
                <a:ext uri="{FF2B5EF4-FFF2-40B4-BE49-F238E27FC236}">
                  <a16:creationId xmlns:a16="http://schemas.microsoft.com/office/drawing/2014/main" id="{D803BE4A-EB2B-8CD3-7363-34FCD0A400D0}"/>
                </a:ext>
              </a:extLst>
            </p:cNvPr>
            <p:cNvSpPr/>
            <p:nvPr/>
          </p:nvSpPr>
          <p:spPr bwMode="auto">
            <a:xfrm>
              <a:off x="16704971" y="3863318"/>
              <a:ext cx="4912190" cy="379891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68222">
                  <a:alpha val="3294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C7FF0B-F588-54DD-7F46-3674B5D10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7805" y="4125193"/>
            <a:ext cx="1656754" cy="19784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2B228D-4EB4-2FF4-C389-823363DE6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2441" y="4026649"/>
            <a:ext cx="1876649" cy="20095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8CD6B5-8AB5-3659-62D2-5BA5CDB7C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1836" y="4104845"/>
            <a:ext cx="2004491" cy="19713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3B0E4C-C1D6-A64D-C537-F04627053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86210" y="4151393"/>
            <a:ext cx="1824923" cy="19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5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7FA723-EA6C-BF7B-416C-74859231F113}"/>
              </a:ext>
            </a:extLst>
          </p:cNvPr>
          <p:cNvSpPr txBox="1"/>
          <p:nvPr/>
        </p:nvSpPr>
        <p:spPr bwMode="auto">
          <a:xfrm>
            <a:off x="13443807" y="5547607"/>
            <a:ext cx="6660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D54F4E"/>
                </a:solidFill>
                <a:latin typeface="+mn-lt"/>
                <a:ea typeface="Roboto"/>
              </a:rPr>
              <a:t>ifyoucare.ru</a:t>
            </a:r>
            <a:endParaRPr sz="3600" dirty="0">
              <a:solidFill>
                <a:srgbClr val="D54F4E"/>
              </a:solidFill>
              <a:latin typeface="+mn-lt"/>
            </a:endParaRPr>
          </a:p>
          <a:p>
            <a:pPr>
              <a:defRPr/>
            </a:pPr>
            <a:r>
              <a:rPr lang="ru-RU" sz="3600" b="1" dirty="0" err="1">
                <a:solidFill>
                  <a:srgbClr val="D54F4E"/>
                </a:solidFill>
                <a:latin typeface="+mn-lt"/>
                <a:ea typeface="Roboto"/>
              </a:rPr>
              <a:t>еслиувасестьсердце.рф</a:t>
            </a:r>
            <a:endParaRPr lang="ru-RU" sz="3600" b="1" dirty="0">
              <a:solidFill>
                <a:srgbClr val="D54F4E"/>
              </a:solidFill>
              <a:latin typeface="+mn-lt"/>
              <a:ea typeface="Roboto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77EA3D-817A-095B-EB94-D3AC526034A5}"/>
              </a:ext>
            </a:extLst>
          </p:cNvPr>
          <p:cNvGrpSpPr/>
          <p:nvPr/>
        </p:nvGrpSpPr>
        <p:grpSpPr>
          <a:xfrm>
            <a:off x="751740" y="5190344"/>
            <a:ext cx="5716221" cy="1914854"/>
            <a:chOff x="9445388" y="6094731"/>
            <a:chExt cx="6403655" cy="2145135"/>
          </a:xfrm>
        </p:grpSpPr>
        <p:sp>
          <p:nvSpPr>
            <p:cNvPr id="19" name="Рисунок 6">
              <a:extLst>
                <a:ext uri="{FF2B5EF4-FFF2-40B4-BE49-F238E27FC236}">
                  <a16:creationId xmlns:a16="http://schemas.microsoft.com/office/drawing/2014/main" id="{A6DA681F-7F47-4A09-676E-15167F05E641}"/>
                </a:ext>
              </a:extLst>
            </p:cNvPr>
            <p:cNvSpPr/>
            <p:nvPr/>
          </p:nvSpPr>
          <p:spPr>
            <a:xfrm>
              <a:off x="9445388" y="6094731"/>
              <a:ext cx="3109257" cy="2145135"/>
            </a:xfrm>
            <a:custGeom>
              <a:avLst/>
              <a:gdLst>
                <a:gd name="connsiteX0" fmla="*/ 0 w 3109257"/>
                <a:gd name="connsiteY0" fmla="*/ 872018 h 2145135"/>
                <a:gd name="connsiteX1" fmla="*/ 172324 w 3109257"/>
                <a:gd name="connsiteY1" fmla="*/ 1065140 h 2145135"/>
                <a:gd name="connsiteX2" fmla="*/ 396642 w 3109257"/>
                <a:gd name="connsiteY2" fmla="*/ 257000 h 2145135"/>
                <a:gd name="connsiteX3" fmla="*/ 534798 w 3109257"/>
                <a:gd name="connsiteY3" fmla="*/ 1458811 h 2145135"/>
                <a:gd name="connsiteX4" fmla="*/ 739804 w 3109257"/>
                <a:gd name="connsiteY4" fmla="*/ 0 h 2145135"/>
                <a:gd name="connsiteX5" fmla="*/ 885388 w 3109257"/>
                <a:gd name="connsiteY5" fmla="*/ 1717297 h 2145135"/>
                <a:gd name="connsiteX6" fmla="*/ 1069597 w 3109257"/>
                <a:gd name="connsiteY6" fmla="*/ 0 h 2145135"/>
                <a:gd name="connsiteX7" fmla="*/ 1228550 w 3109257"/>
                <a:gd name="connsiteY7" fmla="*/ 1934187 h 2145135"/>
                <a:gd name="connsiteX8" fmla="*/ 1399389 w 3109257"/>
                <a:gd name="connsiteY8" fmla="*/ 337220 h 2145135"/>
                <a:gd name="connsiteX9" fmla="*/ 1564285 w 3109257"/>
                <a:gd name="connsiteY9" fmla="*/ 2145135 h 2145135"/>
                <a:gd name="connsiteX10" fmla="*/ 1742551 w 3109257"/>
                <a:gd name="connsiteY10" fmla="*/ 494688 h 2145135"/>
                <a:gd name="connsiteX11" fmla="*/ 1907447 w 3109257"/>
                <a:gd name="connsiteY11" fmla="*/ 1987667 h 2145135"/>
                <a:gd name="connsiteX12" fmla="*/ 2079771 w 3109257"/>
                <a:gd name="connsiteY12" fmla="*/ 197578 h 2145135"/>
                <a:gd name="connsiteX13" fmla="*/ 2252095 w 3109257"/>
                <a:gd name="connsiteY13" fmla="*/ 1723239 h 2145135"/>
                <a:gd name="connsiteX14" fmla="*/ 2396193 w 3109257"/>
                <a:gd name="connsiteY14" fmla="*/ 46052 h 2145135"/>
                <a:gd name="connsiteX15" fmla="*/ 2608627 w 3109257"/>
                <a:gd name="connsiteY15" fmla="*/ 1399389 h 2145135"/>
                <a:gd name="connsiteX16" fmla="*/ 2739356 w 3109257"/>
                <a:gd name="connsiteY16" fmla="*/ 191636 h 2145135"/>
                <a:gd name="connsiteX17" fmla="*/ 2957732 w 3109257"/>
                <a:gd name="connsiteY17" fmla="*/ 1004232 h 2145135"/>
                <a:gd name="connsiteX18" fmla="*/ 3109258 w 3109257"/>
                <a:gd name="connsiteY18" fmla="*/ 442694 h 21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09257" h="2145135">
                  <a:moveTo>
                    <a:pt x="0" y="872018"/>
                  </a:moveTo>
                  <a:lnTo>
                    <a:pt x="172324" y="1065140"/>
                  </a:lnTo>
                  <a:lnTo>
                    <a:pt x="396642" y="257000"/>
                  </a:lnTo>
                  <a:lnTo>
                    <a:pt x="534798" y="1458811"/>
                  </a:lnTo>
                  <a:lnTo>
                    <a:pt x="739804" y="0"/>
                  </a:lnTo>
                  <a:lnTo>
                    <a:pt x="885388" y="1717297"/>
                  </a:lnTo>
                  <a:lnTo>
                    <a:pt x="1069597" y="0"/>
                  </a:lnTo>
                  <a:lnTo>
                    <a:pt x="1228550" y="1934187"/>
                  </a:lnTo>
                  <a:lnTo>
                    <a:pt x="1399389" y="337220"/>
                  </a:lnTo>
                  <a:lnTo>
                    <a:pt x="1564285" y="2145135"/>
                  </a:lnTo>
                  <a:lnTo>
                    <a:pt x="1742551" y="494688"/>
                  </a:lnTo>
                  <a:lnTo>
                    <a:pt x="1907447" y="1987667"/>
                  </a:lnTo>
                  <a:lnTo>
                    <a:pt x="2079771" y="197578"/>
                  </a:lnTo>
                  <a:lnTo>
                    <a:pt x="2252095" y="1723239"/>
                  </a:lnTo>
                  <a:lnTo>
                    <a:pt x="2396193" y="46052"/>
                  </a:lnTo>
                  <a:lnTo>
                    <a:pt x="2608627" y="1399389"/>
                  </a:lnTo>
                  <a:lnTo>
                    <a:pt x="2739356" y="191636"/>
                  </a:lnTo>
                  <a:lnTo>
                    <a:pt x="2957732" y="1004232"/>
                  </a:lnTo>
                  <a:lnTo>
                    <a:pt x="3109258" y="442694"/>
                  </a:lnTo>
                </a:path>
              </a:pathLst>
            </a:custGeom>
            <a:noFill/>
            <a:ln w="89048" cap="rnd">
              <a:gradFill>
                <a:gsLst>
                  <a:gs pos="0">
                    <a:srgbClr val="FEE5AA"/>
                  </a:gs>
                  <a:gs pos="98324">
                    <a:srgbClr val="D54F4E"/>
                  </a:gs>
                  <a:gs pos="49000">
                    <a:srgbClr val="F7A17E"/>
                  </a:gs>
                </a:gsLst>
                <a:lin ang="108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ru-RU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AA9633-DC74-5A31-F819-70C4ACB3B3A1}"/>
                </a:ext>
              </a:extLst>
            </p:cNvPr>
            <p:cNvSpPr txBox="1"/>
            <p:nvPr/>
          </p:nvSpPr>
          <p:spPr>
            <a:xfrm>
              <a:off x="13093160" y="6690245"/>
              <a:ext cx="275588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555555"/>
                  </a:solidFill>
                </a:rPr>
                <a:t>ЕСЛИ У ВАС</a:t>
              </a:r>
            </a:p>
            <a:p>
              <a:r>
                <a:rPr lang="ru-RU" sz="2800" b="1" dirty="0">
                  <a:solidFill>
                    <a:srgbClr val="555555"/>
                  </a:solidFill>
                </a:rPr>
                <a:t>ЕСТЬ СЕРДЦЕ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A516673-7F7B-B834-1CB0-B364F8467BD7}"/>
              </a:ext>
            </a:extLst>
          </p:cNvPr>
          <p:cNvGrpSpPr/>
          <p:nvPr/>
        </p:nvGrpSpPr>
        <p:grpSpPr>
          <a:xfrm>
            <a:off x="7254024" y="3750504"/>
            <a:ext cx="5593958" cy="5200880"/>
            <a:chOff x="3934763" y="4026288"/>
            <a:chExt cx="5593958" cy="5200880"/>
          </a:xfrm>
        </p:grpSpPr>
        <p:sp>
          <p:nvSpPr>
            <p:cNvPr id="32" name="Google Shape;1260;p34">
              <a:extLst>
                <a:ext uri="{FF2B5EF4-FFF2-40B4-BE49-F238E27FC236}">
                  <a16:creationId xmlns:a16="http://schemas.microsoft.com/office/drawing/2014/main" id="{F1A3E1E6-BD55-68CF-25E4-BAADF117D0A9}"/>
                </a:ext>
              </a:extLst>
            </p:cNvPr>
            <p:cNvSpPr/>
            <p:nvPr/>
          </p:nvSpPr>
          <p:spPr bwMode="auto">
            <a:xfrm>
              <a:off x="3934763" y="4026288"/>
              <a:ext cx="5593958" cy="520088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8222">
                  <a:alpha val="3097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26CF746-822A-2558-05F0-69EC6BC92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1685" y="4046860"/>
              <a:ext cx="5180308" cy="5180308"/>
            </a:xfrm>
            <a:prstGeom prst="rect">
              <a:avLst/>
            </a:prstGeom>
          </p:spPr>
        </p:pic>
      </p:grpSp>
      <p:sp>
        <p:nvSpPr>
          <p:cNvPr id="11" name="Google Shape;1364;p39">
            <a:extLst>
              <a:ext uri="{FF2B5EF4-FFF2-40B4-BE49-F238E27FC236}">
                <a16:creationId xmlns:a16="http://schemas.microsoft.com/office/drawing/2014/main" id="{E304FC9E-F8E6-87CE-64D3-8B098793DB1F}"/>
              </a:ext>
            </a:extLst>
          </p:cNvPr>
          <p:cNvSpPr txBox="1"/>
          <p:nvPr/>
        </p:nvSpPr>
        <p:spPr bwMode="auto">
          <a:xfrm>
            <a:off x="751740" y="600531"/>
            <a:ext cx="18317310" cy="222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555555"/>
                </a:solidFill>
              </a:rPr>
              <a:t>КОМПАНИЯ «СЕРВЬЕ» СОЗДАЛА СПЕЦИАЛЬНЫЙ РЕСУРС</a:t>
            </a:r>
            <a:br>
              <a:rPr lang="ru-RU" sz="4800" b="1" dirty="0">
                <a:solidFill>
                  <a:srgbClr val="555555"/>
                </a:solidFill>
              </a:rPr>
            </a:br>
            <a:r>
              <a:rPr lang="ru-RU" sz="4800" b="1" dirty="0">
                <a:solidFill>
                  <a:srgbClr val="555555"/>
                </a:solidFill>
              </a:rPr>
              <a:t>ДЛЯ ПАЦИЕНТОВ О ЗАБОЛЕВАНИЯХ СЕРДЦА И СОСУДОВ </a:t>
            </a:r>
            <a:br>
              <a:rPr lang="ru-RU" sz="4800" b="1" dirty="0">
                <a:solidFill>
                  <a:srgbClr val="555555"/>
                </a:solidFill>
              </a:rPr>
            </a:br>
            <a:r>
              <a:rPr lang="ru-RU" sz="4800" b="1" dirty="0">
                <a:solidFill>
                  <a:srgbClr val="555555"/>
                </a:solidFill>
              </a:rPr>
              <a:t>И САХАРНЫМ ДИАБЕТОМ 2 ТИПА</a:t>
            </a:r>
            <a:endParaRPr lang="ru-RU" sz="4800" dirty="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EC06E1-B6E3-136C-C569-95FEC9E85E6E}"/>
              </a:ext>
            </a:extLst>
          </p:cNvPr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z="6000" dirty="0">
                <a:solidFill>
                  <a:srgbClr val="555555"/>
                </a:solidFill>
                <a:latin typeface="+mj-lt"/>
              </a:rPr>
              <a:t>ПРЕЗЕНТАЦИЯ ПОДГОТОВЛЕНА </a:t>
            </a:r>
            <a:br>
              <a:rPr lang="ru-RU" sz="6000" dirty="0">
                <a:solidFill>
                  <a:srgbClr val="555555"/>
                </a:solidFill>
                <a:latin typeface="+mj-lt"/>
              </a:rPr>
            </a:br>
            <a:r>
              <a:rPr lang="ru-RU" sz="6000" dirty="0">
                <a:solidFill>
                  <a:srgbClr val="555555"/>
                </a:solidFill>
                <a:latin typeface="+mj-lt"/>
              </a:rPr>
              <a:t>ПРИ ПОДДЕРЖКЕ ФАРМАЦЕВТИЧЕСКОЙ КОМПАНИИ «СЕРВЬЕ»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A51365-5F36-5FBF-34A3-D594DAD4E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6181" y="2556747"/>
            <a:ext cx="10413712" cy="68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/>
          <p:nvPr/>
        </p:nvSpPr>
        <p:spPr bwMode="auto">
          <a:xfrm>
            <a:off x="7990639" y="3962675"/>
            <a:ext cx="4069804" cy="4102376"/>
          </a:xfrm>
          <a:prstGeom prst="ellipse">
            <a:avLst/>
          </a:prstGeom>
          <a:noFill/>
          <a:ln w="31750" cap="flat" cmpd="sng">
            <a:solidFill>
              <a:srgbClr val="F68222">
                <a:alpha val="3097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ЦЕЛИ ЛЕЧЕНИЯ </a:t>
            </a: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САХАРНОГО ДИАБЕТА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2" name="Google Shape;142;p4"/>
          <p:cNvSpPr txBox="1"/>
          <p:nvPr/>
        </p:nvSpPr>
        <p:spPr bwMode="auto">
          <a:xfrm>
            <a:off x="811550" y="10659200"/>
            <a:ext cx="14231805" cy="25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ИМТ – индекс массы тела, ОТ – окружность талии, ОТ\ОБ окружность, </a:t>
            </a:r>
            <a:r>
              <a:rPr lang="ru-RU" sz="10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HbA1c </a:t>
            </a:r>
            <a:r>
              <a:rPr lang="ru-RU" sz="1000" b="1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гликированный</a:t>
            </a:r>
            <a:r>
              <a:rPr lang="ru-RU" sz="10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гемоглобин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талии\окружность бедер, ЛПНП – липопротеины низкой плотности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" name="Google Shape;145;p4"/>
          <p:cNvSpPr txBox="1"/>
          <p:nvPr/>
        </p:nvSpPr>
        <p:spPr bwMode="auto">
          <a:xfrm>
            <a:off x="731422" y="3737776"/>
            <a:ext cx="674267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Систолическое давление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≥ 120 и &lt; 130 мм рт.ст. (в возрасте 18-65 лет)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≥ 130 и &lt; 140 мм (в возрасте старше 65 лет)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Диастолическое давление 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≥ 70 и &lt; 80 мм </a:t>
            </a:r>
            <a:endParaRPr/>
          </a:p>
        </p:txBody>
      </p:sp>
      <p:sp>
        <p:nvSpPr>
          <p:cNvPr id="146" name="Google Shape;146;p4"/>
          <p:cNvSpPr txBox="1"/>
          <p:nvPr/>
        </p:nvSpPr>
        <p:spPr bwMode="auto">
          <a:xfrm>
            <a:off x="737227" y="7260358"/>
            <a:ext cx="674267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Группа очень высокого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риска 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&lt; 1,4 ммоль/л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Группа высокого риска 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&lt; 1,8 ммоль/л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Группа среднего риска 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&lt; 2,6 ммоль/л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 bwMode="auto">
          <a:xfrm>
            <a:off x="13263048" y="3737776"/>
            <a:ext cx="56069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HbA1c 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&lt; 7% или достижение индивидуальных целей по уровню HbA1c </a:t>
            </a:r>
            <a:endParaRPr/>
          </a:p>
        </p:txBody>
      </p:sp>
      <p:sp>
        <p:nvSpPr>
          <p:cNvPr id="148" name="Google Shape;148;p4"/>
          <p:cNvSpPr txBox="1"/>
          <p:nvPr/>
        </p:nvSpPr>
        <p:spPr bwMode="auto">
          <a:xfrm>
            <a:off x="13248286" y="7260358"/>
            <a:ext cx="734361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ИМТ 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= 18,5-24,9 кг/м2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 — у женщин &lt; 80 см, у мужчин &lt; 94 см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ОТ/ОБ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 — у мужчин &lt; 0,90,  у женщин &lt; 0,8</a:t>
            </a:r>
            <a:r>
              <a:rPr lang="en-US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0</a:t>
            </a:r>
            <a:r>
              <a:rPr lang="ru-RU" sz="22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</p:txBody>
      </p:sp>
      <p:sp>
        <p:nvSpPr>
          <p:cNvPr id="149" name="Google Shape;149;p4"/>
          <p:cNvSpPr txBox="1"/>
          <p:nvPr/>
        </p:nvSpPr>
        <p:spPr bwMode="auto">
          <a:xfrm>
            <a:off x="723618" y="3218451"/>
            <a:ext cx="45674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Артериальное давление</a:t>
            </a:r>
            <a:endParaRPr dirty="0"/>
          </a:p>
        </p:txBody>
      </p:sp>
      <p:sp>
        <p:nvSpPr>
          <p:cNvPr id="150" name="Google Shape;150;p4"/>
          <p:cNvSpPr txBox="1"/>
          <p:nvPr/>
        </p:nvSpPr>
        <p:spPr bwMode="auto">
          <a:xfrm>
            <a:off x="723618" y="6694383"/>
            <a:ext cx="66503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Уровень холестерина ЛПНП в крови</a:t>
            </a:r>
            <a:endParaRPr dirty="0"/>
          </a:p>
        </p:txBody>
      </p:sp>
      <p:sp>
        <p:nvSpPr>
          <p:cNvPr id="151" name="Google Shape;151;p4"/>
          <p:cNvSpPr txBox="1"/>
          <p:nvPr/>
        </p:nvSpPr>
        <p:spPr bwMode="auto">
          <a:xfrm>
            <a:off x="13267197" y="6694383"/>
            <a:ext cx="21987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Масса тела</a:t>
            </a:r>
            <a:endParaRPr sz="280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2" name="Google Shape;152;p4"/>
          <p:cNvSpPr txBox="1"/>
          <p:nvPr/>
        </p:nvSpPr>
        <p:spPr bwMode="auto">
          <a:xfrm>
            <a:off x="13267197" y="3218451"/>
            <a:ext cx="36678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Контроль гликемии</a:t>
            </a:r>
            <a:endParaRPr sz="280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3" name="Google Shape;153;p4"/>
          <p:cNvSpPr/>
          <p:nvPr/>
        </p:nvSpPr>
        <p:spPr bwMode="auto">
          <a:xfrm>
            <a:off x="615566" y="3085101"/>
            <a:ext cx="7794578" cy="219058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54" name="Google Shape;154;p4"/>
          <p:cNvGrpSpPr/>
          <p:nvPr/>
        </p:nvGrpSpPr>
        <p:grpSpPr bwMode="auto">
          <a:xfrm>
            <a:off x="7199586" y="3084644"/>
            <a:ext cx="2190589" cy="2190589"/>
            <a:chOff x="7154978" y="2911475"/>
            <a:chExt cx="2286000" cy="2286000"/>
          </a:xfrm>
        </p:grpSpPr>
        <p:sp>
          <p:nvSpPr>
            <p:cNvPr id="155" name="Google Shape;155;p4"/>
            <p:cNvSpPr/>
            <p:nvPr/>
          </p:nvSpPr>
          <p:spPr bwMode="auto">
            <a:xfrm>
              <a:off x="7154978" y="2911475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FFA790"/>
                </a:gs>
                <a:gs pos="2000">
                  <a:srgbClr val="FFA790"/>
                </a:gs>
                <a:gs pos="100000">
                  <a:srgbClr val="FEDDA4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 bwMode="auto">
            <a:xfrm>
              <a:off x="7411354" y="3167851"/>
              <a:ext cx="1773247" cy="17732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57" name="Google Shape;157;p4"/>
            <p:cNvGrpSpPr/>
            <p:nvPr/>
          </p:nvGrpSpPr>
          <p:grpSpPr bwMode="auto">
            <a:xfrm>
              <a:off x="7776169" y="3486532"/>
              <a:ext cx="1134780" cy="1135590"/>
              <a:chOff x="7776169" y="3486532"/>
              <a:chExt cx="1134780" cy="1135590"/>
            </a:xfrm>
          </p:grpSpPr>
          <p:sp>
            <p:nvSpPr>
              <p:cNvPr id="158" name="Google Shape;158;p4"/>
              <p:cNvSpPr/>
              <p:nvPr/>
            </p:nvSpPr>
            <p:spPr bwMode="auto">
              <a:xfrm>
                <a:off x="7776169" y="3486532"/>
                <a:ext cx="1134780" cy="1135590"/>
              </a:xfrm>
              <a:custGeom>
                <a:avLst/>
                <a:gdLst/>
                <a:ahLst/>
                <a:cxnLst/>
                <a:rect l="l" t="t" r="r" b="b"/>
                <a:pathLst>
                  <a:path w="1134780" h="1135590" extrusionOk="0">
                    <a:moveTo>
                      <a:pt x="951476" y="0"/>
                    </a:moveTo>
                    <a:cubicBezTo>
                      <a:pt x="963418" y="0"/>
                      <a:pt x="975082" y="0"/>
                      <a:pt x="987024" y="0"/>
                    </a:cubicBezTo>
                    <a:cubicBezTo>
                      <a:pt x="1004243" y="5554"/>
                      <a:pt x="1022572" y="8609"/>
                      <a:pt x="1038125" y="16941"/>
                    </a:cubicBezTo>
                    <a:cubicBezTo>
                      <a:pt x="1101723" y="50823"/>
                      <a:pt x="1131439" y="107478"/>
                      <a:pt x="1134494" y="176909"/>
                    </a:cubicBezTo>
                    <a:cubicBezTo>
                      <a:pt x="1137827" y="247173"/>
                      <a:pt x="1111721" y="309105"/>
                      <a:pt x="1070618" y="365204"/>
                    </a:cubicBezTo>
                    <a:cubicBezTo>
                      <a:pt x="1053400" y="388811"/>
                      <a:pt x="1032293" y="408251"/>
                      <a:pt x="1004243" y="418527"/>
                    </a:cubicBezTo>
                    <a:cubicBezTo>
                      <a:pt x="995911" y="421582"/>
                      <a:pt x="993412" y="425192"/>
                      <a:pt x="993412" y="434080"/>
                    </a:cubicBezTo>
                    <a:cubicBezTo>
                      <a:pt x="993689" y="578495"/>
                      <a:pt x="993967" y="723188"/>
                      <a:pt x="993412" y="867604"/>
                    </a:cubicBezTo>
                    <a:cubicBezTo>
                      <a:pt x="993412" y="887877"/>
                      <a:pt x="992023" y="908429"/>
                      <a:pt x="987857" y="928147"/>
                    </a:cubicBezTo>
                    <a:cubicBezTo>
                      <a:pt x="964806" y="1035625"/>
                      <a:pt x="883156" y="1113110"/>
                      <a:pt x="774011" y="1131995"/>
                    </a:cubicBezTo>
                    <a:cubicBezTo>
                      <a:pt x="652091" y="1153380"/>
                      <a:pt x="525450" y="1077284"/>
                      <a:pt x="487958" y="959530"/>
                    </a:cubicBezTo>
                    <a:cubicBezTo>
                      <a:pt x="481292" y="938423"/>
                      <a:pt x="477404" y="916205"/>
                      <a:pt x="471850" y="893709"/>
                    </a:cubicBezTo>
                    <a:cubicBezTo>
                      <a:pt x="458797" y="894543"/>
                      <a:pt x="444633" y="895653"/>
                      <a:pt x="430747" y="896209"/>
                    </a:cubicBezTo>
                    <a:cubicBezTo>
                      <a:pt x="344375" y="900652"/>
                      <a:pt x="258004" y="900097"/>
                      <a:pt x="171632" y="891765"/>
                    </a:cubicBezTo>
                    <a:cubicBezTo>
                      <a:pt x="130529" y="887877"/>
                      <a:pt x="89426" y="882878"/>
                      <a:pt x="49990" y="869548"/>
                    </a:cubicBezTo>
                    <a:cubicBezTo>
                      <a:pt x="29994" y="862882"/>
                      <a:pt x="9998" y="855384"/>
                      <a:pt x="0" y="834277"/>
                    </a:cubicBezTo>
                    <a:cubicBezTo>
                      <a:pt x="0" y="609600"/>
                      <a:pt x="0" y="384923"/>
                      <a:pt x="0" y="160246"/>
                    </a:cubicBezTo>
                    <a:cubicBezTo>
                      <a:pt x="9998" y="139139"/>
                      <a:pt x="29994" y="131640"/>
                      <a:pt x="49712" y="124975"/>
                    </a:cubicBezTo>
                    <a:cubicBezTo>
                      <a:pt x="96370" y="109422"/>
                      <a:pt x="144971" y="104423"/>
                      <a:pt x="193572" y="100813"/>
                    </a:cubicBezTo>
                    <a:cubicBezTo>
                      <a:pt x="305772" y="92481"/>
                      <a:pt x="417972" y="93037"/>
                      <a:pt x="529894" y="107201"/>
                    </a:cubicBezTo>
                    <a:cubicBezTo>
                      <a:pt x="564609" y="111644"/>
                      <a:pt x="599324" y="117754"/>
                      <a:pt x="631540" y="132473"/>
                    </a:cubicBezTo>
                    <a:cubicBezTo>
                      <a:pt x="652091" y="141638"/>
                      <a:pt x="664033" y="155247"/>
                      <a:pt x="662922" y="180242"/>
                    </a:cubicBezTo>
                    <a:cubicBezTo>
                      <a:pt x="661256" y="218567"/>
                      <a:pt x="662645" y="257171"/>
                      <a:pt x="662367" y="295496"/>
                    </a:cubicBezTo>
                    <a:cubicBezTo>
                      <a:pt x="662367" y="302439"/>
                      <a:pt x="664867" y="305494"/>
                      <a:pt x="670699" y="309105"/>
                    </a:cubicBezTo>
                    <a:cubicBezTo>
                      <a:pt x="688195" y="319658"/>
                      <a:pt x="706803" y="329656"/>
                      <a:pt x="722077" y="343264"/>
                    </a:cubicBezTo>
                    <a:cubicBezTo>
                      <a:pt x="850940" y="457130"/>
                      <a:pt x="824279" y="656257"/>
                      <a:pt x="669866" y="733742"/>
                    </a:cubicBezTo>
                    <a:cubicBezTo>
                      <a:pt x="664033" y="736796"/>
                      <a:pt x="662089" y="740129"/>
                      <a:pt x="662089" y="746517"/>
                    </a:cubicBezTo>
                    <a:cubicBezTo>
                      <a:pt x="662367" y="771512"/>
                      <a:pt x="661812" y="796784"/>
                      <a:pt x="662367" y="821779"/>
                    </a:cubicBezTo>
                    <a:cubicBezTo>
                      <a:pt x="662645" y="836499"/>
                      <a:pt x="656813" y="847052"/>
                      <a:pt x="644315" y="854828"/>
                    </a:cubicBezTo>
                    <a:cubicBezTo>
                      <a:pt x="617654" y="871769"/>
                      <a:pt x="587660" y="877324"/>
                      <a:pt x="557666" y="883156"/>
                    </a:cubicBezTo>
                    <a:cubicBezTo>
                      <a:pt x="546001" y="885378"/>
                      <a:pt x="534059" y="887044"/>
                      <a:pt x="521284" y="889266"/>
                    </a:cubicBezTo>
                    <a:cubicBezTo>
                      <a:pt x="522673" y="899542"/>
                      <a:pt x="523506" y="908706"/>
                      <a:pt x="525450" y="917594"/>
                    </a:cubicBezTo>
                    <a:cubicBezTo>
                      <a:pt x="550445" y="1045068"/>
                      <a:pt x="683474" y="1120331"/>
                      <a:pt x="805394" y="1075895"/>
                    </a:cubicBezTo>
                    <a:cubicBezTo>
                      <a:pt x="889544" y="1045346"/>
                      <a:pt x="944810" y="968694"/>
                      <a:pt x="945643" y="874824"/>
                    </a:cubicBezTo>
                    <a:cubicBezTo>
                      <a:pt x="947032" y="727076"/>
                      <a:pt x="945921" y="579328"/>
                      <a:pt x="946199" y="431580"/>
                    </a:cubicBezTo>
                    <a:cubicBezTo>
                      <a:pt x="946199" y="425192"/>
                      <a:pt x="943977" y="422693"/>
                      <a:pt x="938423" y="420193"/>
                    </a:cubicBezTo>
                    <a:cubicBezTo>
                      <a:pt x="928425" y="415750"/>
                      <a:pt x="918149" y="411306"/>
                      <a:pt x="908984" y="405196"/>
                    </a:cubicBezTo>
                    <a:cubicBezTo>
                      <a:pt x="875658" y="381868"/>
                      <a:pt x="853440" y="349374"/>
                      <a:pt x="836499" y="313270"/>
                    </a:cubicBezTo>
                    <a:cubicBezTo>
                      <a:pt x="810948" y="258837"/>
                      <a:pt x="794840" y="202459"/>
                      <a:pt x="809560" y="141638"/>
                    </a:cubicBezTo>
                    <a:cubicBezTo>
                      <a:pt x="825668" y="74985"/>
                      <a:pt x="862882" y="26661"/>
                      <a:pt x="930924" y="6110"/>
                    </a:cubicBezTo>
                    <a:cubicBezTo>
                      <a:pt x="938145" y="3055"/>
                      <a:pt x="944810" y="1666"/>
                      <a:pt x="951476" y="0"/>
                    </a:cubicBezTo>
                    <a:close/>
                    <a:moveTo>
                      <a:pt x="190240" y="231342"/>
                    </a:moveTo>
                    <a:cubicBezTo>
                      <a:pt x="190240" y="436024"/>
                      <a:pt x="190240" y="640149"/>
                      <a:pt x="190240" y="844553"/>
                    </a:cubicBezTo>
                    <a:cubicBezTo>
                      <a:pt x="193572" y="845108"/>
                      <a:pt x="196072" y="845386"/>
                      <a:pt x="198571" y="845664"/>
                    </a:cubicBezTo>
                    <a:cubicBezTo>
                      <a:pt x="275500" y="852329"/>
                      <a:pt x="352707" y="853717"/>
                      <a:pt x="429914" y="848441"/>
                    </a:cubicBezTo>
                    <a:cubicBezTo>
                      <a:pt x="483792" y="844830"/>
                      <a:pt x="537392" y="840387"/>
                      <a:pt x="589882" y="827334"/>
                    </a:cubicBezTo>
                    <a:cubicBezTo>
                      <a:pt x="614877" y="821224"/>
                      <a:pt x="614877" y="821224"/>
                      <a:pt x="614877" y="795118"/>
                    </a:cubicBezTo>
                    <a:cubicBezTo>
                      <a:pt x="614877" y="780954"/>
                      <a:pt x="614877" y="766791"/>
                      <a:pt x="614877" y="752349"/>
                    </a:cubicBezTo>
                    <a:cubicBezTo>
                      <a:pt x="462963" y="778177"/>
                      <a:pt x="345764" y="670976"/>
                      <a:pt x="332711" y="546002"/>
                    </a:cubicBezTo>
                    <a:cubicBezTo>
                      <a:pt x="325768" y="480181"/>
                      <a:pt x="342709" y="420193"/>
                      <a:pt x="385756" y="369648"/>
                    </a:cubicBezTo>
                    <a:cubicBezTo>
                      <a:pt x="445744" y="299384"/>
                      <a:pt x="522951" y="273556"/>
                      <a:pt x="614043" y="287720"/>
                    </a:cubicBezTo>
                    <a:cubicBezTo>
                      <a:pt x="614043" y="260226"/>
                      <a:pt x="614043" y="233842"/>
                      <a:pt x="614043" y="207736"/>
                    </a:cubicBezTo>
                    <a:cubicBezTo>
                      <a:pt x="474627" y="241618"/>
                      <a:pt x="332989" y="239119"/>
                      <a:pt x="190240" y="231342"/>
                    </a:cubicBezTo>
                    <a:close/>
                    <a:moveTo>
                      <a:pt x="569052" y="331045"/>
                    </a:moveTo>
                    <a:cubicBezTo>
                      <a:pt x="466851" y="329101"/>
                      <a:pt x="381035" y="413250"/>
                      <a:pt x="379091" y="517674"/>
                    </a:cubicBezTo>
                    <a:cubicBezTo>
                      <a:pt x="376869" y="620986"/>
                      <a:pt x="460741" y="707358"/>
                      <a:pt x="565164" y="709302"/>
                    </a:cubicBezTo>
                    <a:cubicBezTo>
                      <a:pt x="669310" y="711246"/>
                      <a:pt x="755126" y="627374"/>
                      <a:pt x="756792" y="522117"/>
                    </a:cubicBezTo>
                    <a:cubicBezTo>
                      <a:pt x="758737" y="418527"/>
                      <a:pt x="674864" y="332989"/>
                      <a:pt x="569052" y="331045"/>
                    </a:cubicBezTo>
                    <a:close/>
                    <a:moveTo>
                      <a:pt x="1088393" y="192184"/>
                    </a:moveTo>
                    <a:cubicBezTo>
                      <a:pt x="1086726" y="152747"/>
                      <a:pt x="1078950" y="125253"/>
                      <a:pt x="1062564" y="99980"/>
                    </a:cubicBezTo>
                    <a:cubicBezTo>
                      <a:pt x="1015907" y="29161"/>
                      <a:pt x="922315" y="29716"/>
                      <a:pt x="876768" y="101091"/>
                    </a:cubicBezTo>
                    <a:cubicBezTo>
                      <a:pt x="855106" y="135251"/>
                      <a:pt x="847052" y="172743"/>
                      <a:pt x="854273" y="212457"/>
                    </a:cubicBezTo>
                    <a:cubicBezTo>
                      <a:pt x="863715" y="266613"/>
                      <a:pt x="884267" y="316048"/>
                      <a:pt x="923703" y="355484"/>
                    </a:cubicBezTo>
                    <a:cubicBezTo>
                      <a:pt x="953975" y="385756"/>
                      <a:pt x="986191" y="385200"/>
                      <a:pt x="1017018" y="355484"/>
                    </a:cubicBezTo>
                    <a:cubicBezTo>
                      <a:pt x="1038680" y="334655"/>
                      <a:pt x="1053400" y="309105"/>
                      <a:pt x="1065342" y="281888"/>
                    </a:cubicBezTo>
                    <a:cubicBezTo>
                      <a:pt x="1078950" y="250505"/>
                      <a:pt x="1088670" y="217734"/>
                      <a:pt x="1088393" y="192184"/>
                    </a:cubicBezTo>
                    <a:close/>
                    <a:moveTo>
                      <a:pt x="47490" y="208014"/>
                    </a:moveTo>
                    <a:cubicBezTo>
                      <a:pt x="47490" y="211902"/>
                      <a:pt x="47490" y="216345"/>
                      <a:pt x="47490" y="220511"/>
                    </a:cubicBezTo>
                    <a:cubicBezTo>
                      <a:pt x="47490" y="415472"/>
                      <a:pt x="47490" y="610711"/>
                      <a:pt x="47490" y="805672"/>
                    </a:cubicBezTo>
                    <a:cubicBezTo>
                      <a:pt x="47490" y="807893"/>
                      <a:pt x="46657" y="810393"/>
                      <a:pt x="47768" y="812337"/>
                    </a:cubicBezTo>
                    <a:cubicBezTo>
                      <a:pt x="49435" y="815670"/>
                      <a:pt x="51656" y="820946"/>
                      <a:pt x="54434" y="821779"/>
                    </a:cubicBezTo>
                    <a:cubicBezTo>
                      <a:pt x="83317" y="828722"/>
                      <a:pt x="112200" y="834832"/>
                      <a:pt x="142194" y="841498"/>
                    </a:cubicBezTo>
                    <a:cubicBezTo>
                      <a:pt x="142194" y="634595"/>
                      <a:pt x="142194" y="430747"/>
                      <a:pt x="142194" y="226899"/>
                    </a:cubicBezTo>
                    <a:cubicBezTo>
                      <a:pt x="110533" y="220789"/>
                      <a:pt x="79706" y="214401"/>
                      <a:pt x="47490" y="208014"/>
                    </a:cubicBezTo>
                    <a:close/>
                    <a:moveTo>
                      <a:pt x="584605" y="165522"/>
                    </a:moveTo>
                    <a:cubicBezTo>
                      <a:pt x="416028" y="134695"/>
                      <a:pt x="247450" y="134695"/>
                      <a:pt x="78595" y="165522"/>
                    </a:cubicBezTo>
                    <a:cubicBezTo>
                      <a:pt x="247173" y="196349"/>
                      <a:pt x="415750" y="196349"/>
                      <a:pt x="584605" y="165522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 bwMode="auto">
              <a:xfrm>
                <a:off x="8297009" y="3865344"/>
                <a:ext cx="94552" cy="188655"/>
              </a:xfrm>
              <a:custGeom>
                <a:avLst/>
                <a:gdLst/>
                <a:ahLst/>
                <a:cxnLst/>
                <a:rect l="l" t="t" r="r" b="b"/>
                <a:pathLst>
                  <a:path w="94552" h="188655" extrusionOk="0">
                    <a:moveTo>
                      <a:pt x="70986" y="60543"/>
                    </a:moveTo>
                    <a:cubicBezTo>
                      <a:pt x="70986" y="66931"/>
                      <a:pt x="71263" y="73041"/>
                      <a:pt x="70986" y="79429"/>
                    </a:cubicBezTo>
                    <a:cubicBezTo>
                      <a:pt x="70152" y="92204"/>
                      <a:pt x="72096" y="102202"/>
                      <a:pt x="82372" y="112477"/>
                    </a:cubicBezTo>
                    <a:cubicBezTo>
                      <a:pt x="100979" y="130529"/>
                      <a:pt x="97369" y="160246"/>
                      <a:pt x="77651" y="177187"/>
                    </a:cubicBezTo>
                    <a:cubicBezTo>
                      <a:pt x="57655" y="194405"/>
                      <a:pt x="28494" y="191906"/>
                      <a:pt x="11275" y="171910"/>
                    </a:cubicBezTo>
                    <a:cubicBezTo>
                      <a:pt x="-5110" y="152747"/>
                      <a:pt x="-3722" y="123864"/>
                      <a:pt x="15997" y="107478"/>
                    </a:cubicBezTo>
                    <a:cubicBezTo>
                      <a:pt x="21829" y="102479"/>
                      <a:pt x="23773" y="97758"/>
                      <a:pt x="23495" y="90537"/>
                    </a:cubicBezTo>
                    <a:cubicBezTo>
                      <a:pt x="23217" y="70541"/>
                      <a:pt x="23217" y="50823"/>
                      <a:pt x="23495" y="30827"/>
                    </a:cubicBezTo>
                    <a:cubicBezTo>
                      <a:pt x="23495" y="26384"/>
                      <a:pt x="24051" y="21940"/>
                      <a:pt x="24884" y="17774"/>
                    </a:cubicBezTo>
                    <a:cubicBezTo>
                      <a:pt x="27383" y="6665"/>
                      <a:pt x="35993" y="0"/>
                      <a:pt x="47101" y="0"/>
                    </a:cubicBezTo>
                    <a:cubicBezTo>
                      <a:pt x="58210" y="0"/>
                      <a:pt x="67931" y="6665"/>
                      <a:pt x="69319" y="17496"/>
                    </a:cubicBezTo>
                    <a:cubicBezTo>
                      <a:pt x="71263" y="31660"/>
                      <a:pt x="70986" y="46102"/>
                      <a:pt x="71819" y="60543"/>
                    </a:cubicBezTo>
                    <a:cubicBezTo>
                      <a:pt x="71263" y="60543"/>
                      <a:pt x="71263" y="60543"/>
                      <a:pt x="70986" y="605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160" name="Google Shape;160;p4"/>
          <p:cNvSpPr/>
          <p:nvPr/>
        </p:nvSpPr>
        <p:spPr bwMode="auto">
          <a:xfrm>
            <a:off x="635456" y="6525347"/>
            <a:ext cx="7794578" cy="219058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61" name="Google Shape;161;p4"/>
          <p:cNvGrpSpPr/>
          <p:nvPr/>
        </p:nvGrpSpPr>
        <p:grpSpPr bwMode="auto">
          <a:xfrm>
            <a:off x="7284748" y="6512086"/>
            <a:ext cx="2190589" cy="2190589"/>
            <a:chOff x="7154977" y="6635076"/>
            <a:chExt cx="2286000" cy="2286000"/>
          </a:xfrm>
        </p:grpSpPr>
        <p:sp>
          <p:nvSpPr>
            <p:cNvPr id="162" name="Google Shape;162;p4"/>
            <p:cNvSpPr/>
            <p:nvPr/>
          </p:nvSpPr>
          <p:spPr bwMode="auto">
            <a:xfrm>
              <a:off x="7154977" y="6635076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FFA790"/>
                </a:gs>
                <a:gs pos="2000">
                  <a:srgbClr val="FFA790"/>
                </a:gs>
                <a:gs pos="100000">
                  <a:srgbClr val="FEDDA4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 bwMode="auto">
            <a:xfrm>
              <a:off x="7411353" y="6891452"/>
              <a:ext cx="1773247" cy="17732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 bwMode="auto">
            <a:xfrm>
              <a:off x="7712283" y="7194852"/>
              <a:ext cx="902790" cy="903080"/>
            </a:xfrm>
            <a:custGeom>
              <a:avLst/>
              <a:gdLst/>
              <a:ahLst/>
              <a:cxnLst/>
              <a:rect l="l" t="t" r="r" b="b"/>
              <a:pathLst>
                <a:path w="902790" h="903080" extrusionOk="0">
                  <a:moveTo>
                    <a:pt x="280414" y="658503"/>
                  </a:moveTo>
                  <a:cubicBezTo>
                    <a:pt x="276454" y="662133"/>
                    <a:pt x="272493" y="665434"/>
                    <a:pt x="268863" y="669064"/>
                  </a:cubicBezTo>
                  <a:cubicBezTo>
                    <a:pt x="196256" y="741671"/>
                    <a:pt x="123979" y="813947"/>
                    <a:pt x="51373" y="886554"/>
                  </a:cubicBezTo>
                  <a:cubicBezTo>
                    <a:pt x="49722" y="888204"/>
                    <a:pt x="48072" y="889855"/>
                    <a:pt x="46092" y="891835"/>
                  </a:cubicBezTo>
                  <a:cubicBezTo>
                    <a:pt x="32231" y="905366"/>
                    <a:pt x="17709" y="906686"/>
                    <a:pt x="7148" y="895795"/>
                  </a:cubicBezTo>
                  <a:cubicBezTo>
                    <a:pt x="-3743" y="884904"/>
                    <a:pt x="-2092" y="870053"/>
                    <a:pt x="11439" y="856521"/>
                  </a:cubicBezTo>
                  <a:cubicBezTo>
                    <a:pt x="292955" y="574675"/>
                    <a:pt x="574472" y="292829"/>
                    <a:pt x="856648" y="10982"/>
                  </a:cubicBezTo>
                  <a:cubicBezTo>
                    <a:pt x="862259" y="5372"/>
                    <a:pt x="870840" y="751"/>
                    <a:pt x="878100" y="91"/>
                  </a:cubicBezTo>
                  <a:cubicBezTo>
                    <a:pt x="897242" y="-1559"/>
                    <a:pt x="909123" y="19563"/>
                    <a:pt x="899222" y="36394"/>
                  </a:cubicBezTo>
                  <a:cubicBezTo>
                    <a:pt x="896252" y="41015"/>
                    <a:pt x="892292" y="44975"/>
                    <a:pt x="888331" y="48936"/>
                  </a:cubicBezTo>
                  <a:cubicBezTo>
                    <a:pt x="814074" y="123193"/>
                    <a:pt x="739817" y="197450"/>
                    <a:pt x="665890" y="271707"/>
                  </a:cubicBezTo>
                  <a:cubicBezTo>
                    <a:pt x="662590" y="275007"/>
                    <a:pt x="659290" y="278637"/>
                    <a:pt x="655989" y="282268"/>
                  </a:cubicBezTo>
                  <a:cubicBezTo>
                    <a:pt x="655659" y="282928"/>
                    <a:pt x="654999" y="283918"/>
                    <a:pt x="654669" y="284578"/>
                  </a:cubicBezTo>
                  <a:cubicBezTo>
                    <a:pt x="654669" y="284578"/>
                    <a:pt x="654669" y="284578"/>
                    <a:pt x="654669" y="284578"/>
                  </a:cubicBezTo>
                  <a:cubicBezTo>
                    <a:pt x="650709" y="287218"/>
                    <a:pt x="646419" y="289528"/>
                    <a:pt x="643448" y="292829"/>
                  </a:cubicBezTo>
                  <a:cubicBezTo>
                    <a:pt x="524967" y="410980"/>
                    <a:pt x="406816" y="529461"/>
                    <a:pt x="288665" y="647942"/>
                  </a:cubicBezTo>
                  <a:cubicBezTo>
                    <a:pt x="285365" y="650912"/>
                    <a:pt x="283054" y="654873"/>
                    <a:pt x="280414" y="65850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5" name="Google Shape;165;p4"/>
            <p:cNvSpPr/>
            <p:nvPr/>
          </p:nvSpPr>
          <p:spPr bwMode="auto">
            <a:xfrm>
              <a:off x="7981649" y="7464470"/>
              <a:ext cx="903391" cy="903087"/>
            </a:xfrm>
            <a:custGeom>
              <a:avLst/>
              <a:gdLst/>
              <a:ahLst/>
              <a:cxnLst/>
              <a:rect l="l" t="t" r="r" b="b"/>
              <a:pathLst>
                <a:path w="903391" h="903087" extrusionOk="0">
                  <a:moveTo>
                    <a:pt x="610054" y="257203"/>
                  </a:moveTo>
                  <a:cubicBezTo>
                    <a:pt x="614014" y="253572"/>
                    <a:pt x="617975" y="250272"/>
                    <a:pt x="621605" y="246642"/>
                  </a:cubicBezTo>
                  <a:cubicBezTo>
                    <a:pt x="699822" y="168424"/>
                    <a:pt x="777710" y="90207"/>
                    <a:pt x="856257" y="12320"/>
                  </a:cubicBezTo>
                  <a:cubicBezTo>
                    <a:pt x="861538" y="7369"/>
                    <a:pt x="868468" y="2749"/>
                    <a:pt x="875069" y="769"/>
                  </a:cubicBezTo>
                  <a:cubicBezTo>
                    <a:pt x="885300" y="-1872"/>
                    <a:pt x="893881" y="2419"/>
                    <a:pt x="899491" y="11660"/>
                  </a:cubicBezTo>
                  <a:cubicBezTo>
                    <a:pt x="905432" y="21231"/>
                    <a:pt x="904442" y="30801"/>
                    <a:pt x="897511" y="39712"/>
                  </a:cubicBezTo>
                  <a:cubicBezTo>
                    <a:pt x="895201" y="42683"/>
                    <a:pt x="892560" y="44993"/>
                    <a:pt x="889920" y="47633"/>
                  </a:cubicBezTo>
                  <a:cubicBezTo>
                    <a:pt x="609064" y="328489"/>
                    <a:pt x="328207" y="609346"/>
                    <a:pt x="47681" y="890202"/>
                  </a:cubicBezTo>
                  <a:cubicBezTo>
                    <a:pt x="44711" y="893172"/>
                    <a:pt x="42071" y="896143"/>
                    <a:pt x="38770" y="898453"/>
                  </a:cubicBezTo>
                  <a:cubicBezTo>
                    <a:pt x="28869" y="905384"/>
                    <a:pt x="16328" y="904394"/>
                    <a:pt x="7747" y="896473"/>
                  </a:cubicBezTo>
                  <a:cubicBezTo>
                    <a:pt x="-833" y="888552"/>
                    <a:pt x="-2484" y="875681"/>
                    <a:pt x="3787" y="865780"/>
                  </a:cubicBezTo>
                  <a:cubicBezTo>
                    <a:pt x="6427" y="861819"/>
                    <a:pt x="9728" y="858189"/>
                    <a:pt x="13358" y="854889"/>
                  </a:cubicBezTo>
                  <a:cubicBezTo>
                    <a:pt x="97846" y="770401"/>
                    <a:pt x="182004" y="685913"/>
                    <a:pt x="266492" y="601425"/>
                  </a:cubicBezTo>
                  <a:cubicBezTo>
                    <a:pt x="270122" y="597795"/>
                    <a:pt x="273752" y="593834"/>
                    <a:pt x="277383" y="589874"/>
                  </a:cubicBezTo>
                  <a:cubicBezTo>
                    <a:pt x="278043" y="588884"/>
                    <a:pt x="278373" y="588224"/>
                    <a:pt x="279033" y="587234"/>
                  </a:cubicBezTo>
                  <a:cubicBezTo>
                    <a:pt x="279033" y="587234"/>
                    <a:pt x="279033" y="587234"/>
                    <a:pt x="279033" y="587234"/>
                  </a:cubicBezTo>
                  <a:cubicBezTo>
                    <a:pt x="282663" y="584923"/>
                    <a:pt x="286624" y="582943"/>
                    <a:pt x="289594" y="579973"/>
                  </a:cubicBezTo>
                  <a:cubicBezTo>
                    <a:pt x="393884" y="475683"/>
                    <a:pt x="498173" y="371723"/>
                    <a:pt x="602133" y="267104"/>
                  </a:cubicBezTo>
                  <a:cubicBezTo>
                    <a:pt x="605433" y="264463"/>
                    <a:pt x="607414" y="260503"/>
                    <a:pt x="610054" y="25720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6" name="Google Shape;166;p4"/>
            <p:cNvSpPr/>
            <p:nvPr/>
          </p:nvSpPr>
          <p:spPr bwMode="auto">
            <a:xfrm>
              <a:off x="7992697" y="7479760"/>
              <a:ext cx="373925" cy="373595"/>
            </a:xfrm>
            <a:custGeom>
              <a:avLst/>
              <a:gdLst/>
              <a:ahLst/>
              <a:cxnLst/>
              <a:rect l="l" t="t" r="r" b="b"/>
              <a:pathLst>
                <a:path w="373925" h="373595" extrusionOk="0">
                  <a:moveTo>
                    <a:pt x="0" y="373595"/>
                  </a:moveTo>
                  <a:cubicBezTo>
                    <a:pt x="2640" y="370295"/>
                    <a:pt x="4950" y="366334"/>
                    <a:pt x="7921" y="363364"/>
                  </a:cubicBezTo>
                  <a:cubicBezTo>
                    <a:pt x="126072" y="244883"/>
                    <a:pt x="244553" y="126732"/>
                    <a:pt x="362704" y="8251"/>
                  </a:cubicBezTo>
                  <a:cubicBezTo>
                    <a:pt x="366004" y="4950"/>
                    <a:pt x="370295" y="2640"/>
                    <a:pt x="373925" y="0"/>
                  </a:cubicBezTo>
                  <a:cubicBezTo>
                    <a:pt x="367655" y="21122"/>
                    <a:pt x="362704" y="42574"/>
                    <a:pt x="354783" y="63036"/>
                  </a:cubicBezTo>
                  <a:cubicBezTo>
                    <a:pt x="345542" y="86468"/>
                    <a:pt x="345542" y="109900"/>
                    <a:pt x="349173" y="133993"/>
                  </a:cubicBezTo>
                  <a:cubicBezTo>
                    <a:pt x="351483" y="150494"/>
                    <a:pt x="347853" y="164685"/>
                    <a:pt x="333661" y="174256"/>
                  </a:cubicBezTo>
                  <a:cubicBezTo>
                    <a:pt x="319140" y="184157"/>
                    <a:pt x="310229" y="198019"/>
                    <a:pt x="304289" y="214190"/>
                  </a:cubicBezTo>
                  <a:cubicBezTo>
                    <a:pt x="297028" y="233992"/>
                    <a:pt x="285477" y="249503"/>
                    <a:pt x="265015" y="258744"/>
                  </a:cubicBezTo>
                  <a:cubicBezTo>
                    <a:pt x="239933" y="270295"/>
                    <a:pt x="215510" y="283827"/>
                    <a:pt x="191418" y="297358"/>
                  </a:cubicBezTo>
                  <a:cubicBezTo>
                    <a:pt x="183497" y="301978"/>
                    <a:pt x="176237" y="308909"/>
                    <a:pt x="170956" y="316500"/>
                  </a:cubicBezTo>
                  <a:cubicBezTo>
                    <a:pt x="163695" y="327061"/>
                    <a:pt x="154455" y="331351"/>
                    <a:pt x="142243" y="333991"/>
                  </a:cubicBezTo>
                  <a:cubicBezTo>
                    <a:pt x="128382" y="336632"/>
                    <a:pt x="114851" y="341912"/>
                    <a:pt x="101320" y="345872"/>
                  </a:cubicBezTo>
                  <a:cubicBezTo>
                    <a:pt x="74587" y="353793"/>
                    <a:pt x="47854" y="362044"/>
                    <a:pt x="20792" y="369635"/>
                  </a:cubicBezTo>
                  <a:cubicBezTo>
                    <a:pt x="14191" y="371285"/>
                    <a:pt x="6931" y="371945"/>
                    <a:pt x="0" y="373595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7" name="Google Shape;167;p4"/>
            <p:cNvSpPr/>
            <p:nvPr/>
          </p:nvSpPr>
          <p:spPr bwMode="auto">
            <a:xfrm>
              <a:off x="8261012" y="7721673"/>
              <a:ext cx="330691" cy="330690"/>
            </a:xfrm>
            <a:custGeom>
              <a:avLst/>
              <a:gdLst/>
              <a:ahLst/>
              <a:cxnLst/>
              <a:rect l="l" t="t" r="r" b="b"/>
              <a:pathLst>
                <a:path w="330691" h="330690" extrusionOk="0">
                  <a:moveTo>
                    <a:pt x="330691" y="0"/>
                  </a:moveTo>
                  <a:cubicBezTo>
                    <a:pt x="328051" y="3630"/>
                    <a:pt x="326071" y="7591"/>
                    <a:pt x="323100" y="10561"/>
                  </a:cubicBezTo>
                  <a:cubicBezTo>
                    <a:pt x="218811" y="114851"/>
                    <a:pt x="114851" y="219141"/>
                    <a:pt x="10561" y="323430"/>
                  </a:cubicBezTo>
                  <a:cubicBezTo>
                    <a:pt x="7591" y="326401"/>
                    <a:pt x="3630" y="328381"/>
                    <a:pt x="0" y="330691"/>
                  </a:cubicBezTo>
                  <a:cubicBezTo>
                    <a:pt x="9241" y="307589"/>
                    <a:pt x="18482" y="284817"/>
                    <a:pt x="27063" y="261385"/>
                  </a:cubicBezTo>
                  <a:cubicBezTo>
                    <a:pt x="31683" y="249503"/>
                    <a:pt x="33663" y="236632"/>
                    <a:pt x="39274" y="225081"/>
                  </a:cubicBezTo>
                  <a:cubicBezTo>
                    <a:pt x="43564" y="215840"/>
                    <a:pt x="49835" y="205939"/>
                    <a:pt x="58085" y="199999"/>
                  </a:cubicBezTo>
                  <a:cubicBezTo>
                    <a:pt x="70957" y="190758"/>
                    <a:pt x="80198" y="180527"/>
                    <a:pt x="85148" y="165016"/>
                  </a:cubicBezTo>
                  <a:cubicBezTo>
                    <a:pt x="87788" y="156765"/>
                    <a:pt x="95379" y="147854"/>
                    <a:pt x="102970" y="143563"/>
                  </a:cubicBezTo>
                  <a:cubicBezTo>
                    <a:pt x="132012" y="128052"/>
                    <a:pt x="148184" y="101650"/>
                    <a:pt x="161055" y="73927"/>
                  </a:cubicBezTo>
                  <a:cubicBezTo>
                    <a:pt x="170296" y="54125"/>
                    <a:pt x="182837" y="43234"/>
                    <a:pt x="203959" y="40924"/>
                  </a:cubicBezTo>
                  <a:cubicBezTo>
                    <a:pt x="225411" y="38614"/>
                    <a:pt x="246203" y="34983"/>
                    <a:pt x="263035" y="18152"/>
                  </a:cubicBezTo>
                  <a:cubicBezTo>
                    <a:pt x="268975" y="12211"/>
                    <a:pt x="280526" y="10561"/>
                    <a:pt x="289437" y="8251"/>
                  </a:cubicBezTo>
                  <a:cubicBezTo>
                    <a:pt x="302968" y="4950"/>
                    <a:pt x="316830" y="2640"/>
                    <a:pt x="330691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8" name="Google Shape;168;p4"/>
            <p:cNvSpPr/>
            <p:nvPr/>
          </p:nvSpPr>
          <p:spPr bwMode="auto">
            <a:xfrm>
              <a:off x="8143495" y="7917380"/>
              <a:ext cx="113853" cy="93079"/>
            </a:xfrm>
            <a:custGeom>
              <a:avLst/>
              <a:gdLst/>
              <a:ahLst/>
              <a:cxnLst/>
              <a:rect l="l" t="t" r="r" b="b"/>
              <a:pathLst>
                <a:path w="113853" h="93079" extrusionOk="0">
                  <a:moveTo>
                    <a:pt x="47881" y="0"/>
                  </a:moveTo>
                  <a:cubicBezTo>
                    <a:pt x="60422" y="4950"/>
                    <a:pt x="80224" y="10891"/>
                    <a:pt x="97716" y="20792"/>
                  </a:cubicBezTo>
                  <a:cubicBezTo>
                    <a:pt x="114217" y="30363"/>
                    <a:pt x="117847" y="53135"/>
                    <a:pt x="109597" y="70297"/>
                  </a:cubicBezTo>
                  <a:cubicBezTo>
                    <a:pt x="101346" y="87458"/>
                    <a:pt x="81544" y="96699"/>
                    <a:pt x="63062" y="91749"/>
                  </a:cubicBezTo>
                  <a:cubicBezTo>
                    <a:pt x="49861" y="88118"/>
                    <a:pt x="36990" y="83828"/>
                    <a:pt x="24449" y="78217"/>
                  </a:cubicBezTo>
                  <a:cubicBezTo>
                    <a:pt x="6297" y="70627"/>
                    <a:pt x="-3274" y="51485"/>
                    <a:pt x="1016" y="33003"/>
                  </a:cubicBezTo>
                  <a:cubicBezTo>
                    <a:pt x="5307" y="13531"/>
                    <a:pt x="21478" y="0"/>
                    <a:pt x="47881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9" name="Google Shape;169;p4"/>
            <p:cNvSpPr/>
            <p:nvPr/>
          </p:nvSpPr>
          <p:spPr bwMode="auto">
            <a:xfrm>
              <a:off x="8638959" y="7451607"/>
              <a:ext cx="109838" cy="99378"/>
            </a:xfrm>
            <a:custGeom>
              <a:avLst/>
              <a:gdLst/>
              <a:ahLst/>
              <a:cxnLst/>
              <a:rect l="l" t="t" r="r" b="b"/>
              <a:pathLst>
                <a:path w="109838" h="99378" extrusionOk="0">
                  <a:moveTo>
                    <a:pt x="109839" y="35744"/>
                  </a:moveTo>
                  <a:cubicBezTo>
                    <a:pt x="109839" y="55546"/>
                    <a:pt x="103568" y="66767"/>
                    <a:pt x="92017" y="74687"/>
                  </a:cubicBezTo>
                  <a:cubicBezTo>
                    <a:pt x="81786" y="81618"/>
                    <a:pt x="71225" y="88219"/>
                    <a:pt x="60334" y="94159"/>
                  </a:cubicBezTo>
                  <a:cubicBezTo>
                    <a:pt x="41192" y="104720"/>
                    <a:pt x="18090" y="98780"/>
                    <a:pt x="6539" y="80628"/>
                  </a:cubicBezTo>
                  <a:cubicBezTo>
                    <a:pt x="-5012" y="62476"/>
                    <a:pt x="-1051" y="38714"/>
                    <a:pt x="16770" y="25843"/>
                  </a:cubicBezTo>
                  <a:cubicBezTo>
                    <a:pt x="27991" y="17922"/>
                    <a:pt x="39542" y="10661"/>
                    <a:pt x="51423" y="4391"/>
                  </a:cubicBezTo>
                  <a:cubicBezTo>
                    <a:pt x="78486" y="-9141"/>
                    <a:pt x="109839" y="10661"/>
                    <a:pt x="109839" y="35744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0" name="Google Shape;170;p4"/>
            <p:cNvSpPr/>
            <p:nvPr/>
          </p:nvSpPr>
          <p:spPr bwMode="auto">
            <a:xfrm>
              <a:off x="8003216" y="8051023"/>
              <a:ext cx="81889" cy="115329"/>
            </a:xfrm>
            <a:custGeom>
              <a:avLst/>
              <a:gdLst/>
              <a:ahLst/>
              <a:cxnLst/>
              <a:rect l="l" t="t" r="r" b="b"/>
              <a:pathLst>
                <a:path w="81889" h="115329" extrusionOk="0">
                  <a:moveTo>
                    <a:pt x="81890" y="57446"/>
                  </a:moveTo>
                  <a:cubicBezTo>
                    <a:pt x="81890" y="63387"/>
                    <a:pt x="81890" y="69657"/>
                    <a:pt x="81890" y="75598"/>
                  </a:cubicBezTo>
                  <a:cubicBezTo>
                    <a:pt x="81230" y="97050"/>
                    <a:pt x="65388" y="113551"/>
                    <a:pt x="44266" y="115202"/>
                  </a:cubicBezTo>
                  <a:cubicBezTo>
                    <a:pt x="23474" y="116852"/>
                    <a:pt x="4333" y="102330"/>
                    <a:pt x="1692" y="81208"/>
                  </a:cubicBezTo>
                  <a:cubicBezTo>
                    <a:pt x="42" y="66687"/>
                    <a:pt x="-618" y="51506"/>
                    <a:pt x="702" y="36654"/>
                  </a:cubicBezTo>
                  <a:cubicBezTo>
                    <a:pt x="2352" y="14542"/>
                    <a:pt x="21164" y="-639"/>
                    <a:pt x="42616" y="21"/>
                  </a:cubicBezTo>
                  <a:cubicBezTo>
                    <a:pt x="64728" y="1011"/>
                    <a:pt x="81230" y="17842"/>
                    <a:pt x="81890" y="40615"/>
                  </a:cubicBezTo>
                  <a:cubicBezTo>
                    <a:pt x="81890" y="46225"/>
                    <a:pt x="81560" y="51836"/>
                    <a:pt x="81890" y="57446"/>
                  </a:cubicBezTo>
                  <a:cubicBezTo>
                    <a:pt x="81560" y="57446"/>
                    <a:pt x="81890" y="57446"/>
                    <a:pt x="81890" y="57446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1" name="Google Shape;171;p4"/>
            <p:cNvSpPr/>
            <p:nvPr/>
          </p:nvSpPr>
          <p:spPr bwMode="auto">
            <a:xfrm>
              <a:off x="8406909" y="7503246"/>
              <a:ext cx="94927" cy="112156"/>
            </a:xfrm>
            <a:custGeom>
              <a:avLst/>
              <a:gdLst/>
              <a:ahLst/>
              <a:cxnLst/>
              <a:rect l="l" t="t" r="r" b="b"/>
              <a:pathLst>
                <a:path w="94927" h="112156" extrusionOk="0">
                  <a:moveTo>
                    <a:pt x="47832" y="112156"/>
                  </a:moveTo>
                  <a:cubicBezTo>
                    <a:pt x="12518" y="111826"/>
                    <a:pt x="-6954" y="84764"/>
                    <a:pt x="2287" y="58361"/>
                  </a:cubicBezTo>
                  <a:cubicBezTo>
                    <a:pt x="6908" y="45490"/>
                    <a:pt x="12518" y="32949"/>
                    <a:pt x="18789" y="21068"/>
                  </a:cubicBezTo>
                  <a:cubicBezTo>
                    <a:pt x="28690" y="2256"/>
                    <a:pt x="51462" y="-5005"/>
                    <a:pt x="70604" y="3576"/>
                  </a:cubicBezTo>
                  <a:cubicBezTo>
                    <a:pt x="89746" y="12157"/>
                    <a:pt x="99646" y="33609"/>
                    <a:pt x="92716" y="53741"/>
                  </a:cubicBezTo>
                  <a:cubicBezTo>
                    <a:pt x="88095" y="66612"/>
                    <a:pt x="82485" y="79153"/>
                    <a:pt x="76214" y="91034"/>
                  </a:cubicBezTo>
                  <a:cubicBezTo>
                    <a:pt x="68954" y="105226"/>
                    <a:pt x="56412" y="112156"/>
                    <a:pt x="47832" y="112156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2" name="Google Shape;172;p4"/>
            <p:cNvSpPr/>
            <p:nvPr/>
          </p:nvSpPr>
          <p:spPr bwMode="auto">
            <a:xfrm>
              <a:off x="8354749" y="7670156"/>
              <a:ext cx="89437" cy="72974"/>
            </a:xfrm>
            <a:custGeom>
              <a:avLst/>
              <a:gdLst/>
              <a:ahLst/>
              <a:cxnLst/>
              <a:rect l="l" t="t" r="r" b="b"/>
              <a:pathLst>
                <a:path w="89437" h="72974" extrusionOk="0">
                  <a:moveTo>
                    <a:pt x="39265" y="32"/>
                  </a:moveTo>
                  <a:cubicBezTo>
                    <a:pt x="47516" y="3332"/>
                    <a:pt x="62367" y="7623"/>
                    <a:pt x="75568" y="14884"/>
                  </a:cubicBezTo>
                  <a:cubicBezTo>
                    <a:pt x="89100" y="22474"/>
                    <a:pt x="92730" y="39966"/>
                    <a:pt x="86459" y="54157"/>
                  </a:cubicBezTo>
                  <a:cubicBezTo>
                    <a:pt x="80189" y="67688"/>
                    <a:pt x="65007" y="75939"/>
                    <a:pt x="50816" y="71979"/>
                  </a:cubicBezTo>
                  <a:cubicBezTo>
                    <a:pt x="39595" y="69009"/>
                    <a:pt x="28704" y="65378"/>
                    <a:pt x="18143" y="60428"/>
                  </a:cubicBezTo>
                  <a:cubicBezTo>
                    <a:pt x="3952" y="53827"/>
                    <a:pt x="-2649" y="38646"/>
                    <a:pt x="981" y="23134"/>
                  </a:cubicBezTo>
                  <a:cubicBezTo>
                    <a:pt x="3952" y="8943"/>
                    <a:pt x="17153" y="-628"/>
                    <a:pt x="39265" y="32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3" name="Google Shape;173;p4"/>
            <p:cNvSpPr/>
            <p:nvPr/>
          </p:nvSpPr>
          <p:spPr bwMode="auto">
            <a:xfrm>
              <a:off x="7852072" y="8213935"/>
              <a:ext cx="94870" cy="98493"/>
            </a:xfrm>
            <a:custGeom>
              <a:avLst/>
              <a:gdLst/>
              <a:ahLst/>
              <a:cxnLst/>
              <a:rect l="l" t="t" r="r" b="b"/>
              <a:pathLst>
                <a:path w="94870" h="98493" extrusionOk="0">
                  <a:moveTo>
                    <a:pt x="18183" y="98493"/>
                  </a:moveTo>
                  <a:cubicBezTo>
                    <a:pt x="12573" y="93873"/>
                    <a:pt x="3992" y="90242"/>
                    <a:pt x="1682" y="83972"/>
                  </a:cubicBezTo>
                  <a:cubicBezTo>
                    <a:pt x="-959" y="77371"/>
                    <a:pt x="-629" y="65820"/>
                    <a:pt x="3662" y="60870"/>
                  </a:cubicBezTo>
                  <a:cubicBezTo>
                    <a:pt x="20823" y="41398"/>
                    <a:pt x="39635" y="23246"/>
                    <a:pt x="58777" y="5424"/>
                  </a:cubicBezTo>
                  <a:cubicBezTo>
                    <a:pt x="67688" y="-2826"/>
                    <a:pt x="80229" y="-1176"/>
                    <a:pt x="88150" y="7075"/>
                  </a:cubicBezTo>
                  <a:cubicBezTo>
                    <a:pt x="95741" y="14995"/>
                    <a:pt x="97721" y="27207"/>
                    <a:pt x="89800" y="35457"/>
                  </a:cubicBezTo>
                  <a:cubicBezTo>
                    <a:pt x="71648" y="54929"/>
                    <a:pt x="52836" y="73411"/>
                    <a:pt x="33695" y="91563"/>
                  </a:cubicBezTo>
                  <a:cubicBezTo>
                    <a:pt x="30394" y="94863"/>
                    <a:pt x="25114" y="95523"/>
                    <a:pt x="18183" y="9849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4" name="Google Shape;174;p4"/>
            <p:cNvSpPr/>
            <p:nvPr/>
          </p:nvSpPr>
          <p:spPr bwMode="auto">
            <a:xfrm>
              <a:off x="8574008" y="7337244"/>
              <a:ext cx="55979" cy="116489"/>
            </a:xfrm>
            <a:custGeom>
              <a:avLst/>
              <a:gdLst/>
              <a:ahLst/>
              <a:cxnLst/>
              <a:rect l="l" t="t" r="r" b="b"/>
              <a:pathLst>
                <a:path w="55979" h="116489" extrusionOk="0">
                  <a:moveTo>
                    <a:pt x="55979" y="90701"/>
                  </a:moveTo>
                  <a:cubicBezTo>
                    <a:pt x="55649" y="104892"/>
                    <a:pt x="48058" y="114133"/>
                    <a:pt x="37827" y="116113"/>
                  </a:cubicBezTo>
                  <a:cubicBezTo>
                    <a:pt x="26276" y="118094"/>
                    <a:pt x="15055" y="112153"/>
                    <a:pt x="12745" y="100602"/>
                  </a:cubicBezTo>
                  <a:cubicBezTo>
                    <a:pt x="7794" y="75190"/>
                    <a:pt x="3504" y="49447"/>
                    <a:pt x="204" y="23375"/>
                  </a:cubicBezTo>
                  <a:cubicBezTo>
                    <a:pt x="-1446" y="11494"/>
                    <a:pt x="7134" y="1923"/>
                    <a:pt x="18355" y="273"/>
                  </a:cubicBezTo>
                  <a:cubicBezTo>
                    <a:pt x="28916" y="-1378"/>
                    <a:pt x="40468" y="4563"/>
                    <a:pt x="42778" y="15454"/>
                  </a:cubicBezTo>
                  <a:cubicBezTo>
                    <a:pt x="48058" y="41526"/>
                    <a:pt x="52019" y="67599"/>
                    <a:pt x="55979" y="9070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5" name="Google Shape;175;p4"/>
            <p:cNvSpPr/>
            <p:nvPr/>
          </p:nvSpPr>
          <p:spPr bwMode="auto">
            <a:xfrm>
              <a:off x="7843672" y="8073161"/>
              <a:ext cx="89289" cy="104101"/>
            </a:xfrm>
            <a:custGeom>
              <a:avLst/>
              <a:gdLst/>
              <a:ahLst/>
              <a:cxnLst/>
              <a:rect l="l" t="t" r="r" b="b"/>
              <a:pathLst>
                <a:path w="89289" h="104101" extrusionOk="0">
                  <a:moveTo>
                    <a:pt x="89290" y="19466"/>
                  </a:moveTo>
                  <a:cubicBezTo>
                    <a:pt x="85659" y="27387"/>
                    <a:pt x="84339" y="32998"/>
                    <a:pt x="81039" y="37618"/>
                  </a:cubicBezTo>
                  <a:cubicBezTo>
                    <a:pt x="68498" y="55770"/>
                    <a:pt x="55627" y="73591"/>
                    <a:pt x="42425" y="91413"/>
                  </a:cubicBezTo>
                  <a:cubicBezTo>
                    <a:pt x="32854" y="104614"/>
                    <a:pt x="20643" y="107585"/>
                    <a:pt x="9422" y="99994"/>
                  </a:cubicBezTo>
                  <a:cubicBezTo>
                    <a:pt x="-2129" y="92073"/>
                    <a:pt x="-3119" y="79202"/>
                    <a:pt x="6782" y="65341"/>
                  </a:cubicBezTo>
                  <a:cubicBezTo>
                    <a:pt x="19983" y="46529"/>
                    <a:pt x="33184" y="28047"/>
                    <a:pt x="47046" y="9565"/>
                  </a:cubicBezTo>
                  <a:cubicBezTo>
                    <a:pt x="53646" y="655"/>
                    <a:pt x="63217" y="-2646"/>
                    <a:pt x="72458" y="2305"/>
                  </a:cubicBezTo>
                  <a:cubicBezTo>
                    <a:pt x="79059" y="5605"/>
                    <a:pt x="83679" y="13526"/>
                    <a:pt x="89290" y="19466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6" name="Google Shape;176;p4"/>
            <p:cNvSpPr/>
            <p:nvPr/>
          </p:nvSpPr>
          <p:spPr bwMode="auto">
            <a:xfrm>
              <a:off x="8513565" y="7582501"/>
              <a:ext cx="96906" cy="98578"/>
            </a:xfrm>
            <a:custGeom>
              <a:avLst/>
              <a:gdLst/>
              <a:ahLst/>
              <a:cxnLst/>
              <a:rect l="l" t="t" r="r" b="b"/>
              <a:pathLst>
                <a:path w="96906" h="98578" extrusionOk="0">
                  <a:moveTo>
                    <a:pt x="20712" y="98578"/>
                  </a:moveTo>
                  <a:cubicBezTo>
                    <a:pt x="15102" y="93958"/>
                    <a:pt x="7841" y="89997"/>
                    <a:pt x="3551" y="84057"/>
                  </a:cubicBezTo>
                  <a:cubicBezTo>
                    <a:pt x="-2060" y="76796"/>
                    <a:pt x="-740" y="67225"/>
                    <a:pt x="5531" y="60625"/>
                  </a:cubicBezTo>
                  <a:cubicBezTo>
                    <a:pt x="23683" y="41813"/>
                    <a:pt x="41834" y="23331"/>
                    <a:pt x="60646" y="5179"/>
                  </a:cubicBezTo>
                  <a:cubicBezTo>
                    <a:pt x="69227" y="-2741"/>
                    <a:pt x="82098" y="-1091"/>
                    <a:pt x="90019" y="6830"/>
                  </a:cubicBezTo>
                  <a:cubicBezTo>
                    <a:pt x="98270" y="15080"/>
                    <a:pt x="99590" y="27292"/>
                    <a:pt x="91339" y="36202"/>
                  </a:cubicBezTo>
                  <a:cubicBezTo>
                    <a:pt x="73847" y="55014"/>
                    <a:pt x="55366" y="72836"/>
                    <a:pt x="36884" y="90657"/>
                  </a:cubicBezTo>
                  <a:cubicBezTo>
                    <a:pt x="33583" y="94288"/>
                    <a:pt x="27973" y="95608"/>
                    <a:pt x="20712" y="98578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7" name="Google Shape;177;p4"/>
            <p:cNvSpPr/>
            <p:nvPr/>
          </p:nvSpPr>
          <p:spPr bwMode="auto">
            <a:xfrm>
              <a:off x="7990803" y="7878034"/>
              <a:ext cx="94696" cy="98422"/>
            </a:xfrm>
            <a:custGeom>
              <a:avLst/>
              <a:gdLst/>
              <a:ahLst/>
              <a:cxnLst/>
              <a:rect l="l" t="t" r="r" b="b"/>
              <a:pathLst>
                <a:path w="94696" h="98422" extrusionOk="0">
                  <a:moveTo>
                    <a:pt x="18065" y="98423"/>
                  </a:moveTo>
                  <a:cubicBezTo>
                    <a:pt x="12455" y="93802"/>
                    <a:pt x="3874" y="90172"/>
                    <a:pt x="1564" y="83901"/>
                  </a:cubicBezTo>
                  <a:cubicBezTo>
                    <a:pt x="-1077" y="77301"/>
                    <a:pt x="-417" y="65750"/>
                    <a:pt x="3874" y="60799"/>
                  </a:cubicBezTo>
                  <a:cubicBezTo>
                    <a:pt x="21035" y="41327"/>
                    <a:pt x="39847" y="23176"/>
                    <a:pt x="58989" y="5354"/>
                  </a:cubicBezTo>
                  <a:cubicBezTo>
                    <a:pt x="67240" y="-2567"/>
                    <a:pt x="79121" y="-1247"/>
                    <a:pt x="87372" y="6344"/>
                  </a:cubicBezTo>
                  <a:cubicBezTo>
                    <a:pt x="95622" y="13935"/>
                    <a:pt x="97603" y="27136"/>
                    <a:pt x="89682" y="35717"/>
                  </a:cubicBezTo>
                  <a:cubicBezTo>
                    <a:pt x="71530" y="54859"/>
                    <a:pt x="52718" y="73340"/>
                    <a:pt x="33577" y="91822"/>
                  </a:cubicBezTo>
                  <a:cubicBezTo>
                    <a:pt x="30276" y="94792"/>
                    <a:pt x="24996" y="95452"/>
                    <a:pt x="18065" y="9842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8" name="Google Shape;178;p4"/>
            <p:cNvSpPr/>
            <p:nvPr/>
          </p:nvSpPr>
          <p:spPr bwMode="auto">
            <a:xfrm>
              <a:off x="8708099" y="7288658"/>
              <a:ext cx="94745" cy="98033"/>
            </a:xfrm>
            <a:custGeom>
              <a:avLst/>
              <a:gdLst/>
              <a:ahLst/>
              <a:cxnLst/>
              <a:rect l="l" t="t" r="r" b="b"/>
              <a:pathLst>
                <a:path w="94745" h="98033" extrusionOk="0">
                  <a:moveTo>
                    <a:pt x="18917" y="98033"/>
                  </a:moveTo>
                  <a:cubicBezTo>
                    <a:pt x="13636" y="94073"/>
                    <a:pt x="4726" y="90442"/>
                    <a:pt x="2085" y="84502"/>
                  </a:cubicBezTo>
                  <a:cubicBezTo>
                    <a:pt x="-885" y="77901"/>
                    <a:pt x="-885" y="66020"/>
                    <a:pt x="3405" y="61400"/>
                  </a:cubicBezTo>
                  <a:cubicBezTo>
                    <a:pt x="20897" y="41598"/>
                    <a:pt x="40039" y="23116"/>
                    <a:pt x="59181" y="4964"/>
                  </a:cubicBezTo>
                  <a:cubicBezTo>
                    <a:pt x="67101" y="-2626"/>
                    <a:pt x="79973" y="-976"/>
                    <a:pt x="87563" y="6285"/>
                  </a:cubicBezTo>
                  <a:cubicBezTo>
                    <a:pt x="95154" y="13545"/>
                    <a:pt x="97794" y="26747"/>
                    <a:pt x="90204" y="34667"/>
                  </a:cubicBezTo>
                  <a:cubicBezTo>
                    <a:pt x="72052" y="54469"/>
                    <a:pt x="52580" y="72951"/>
                    <a:pt x="33438" y="91763"/>
                  </a:cubicBezTo>
                  <a:cubicBezTo>
                    <a:pt x="30468" y="94733"/>
                    <a:pt x="25518" y="95393"/>
                    <a:pt x="18917" y="98033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9" name="Google Shape;179;p4"/>
            <p:cNvSpPr/>
            <p:nvPr/>
          </p:nvSpPr>
          <p:spPr bwMode="auto">
            <a:xfrm>
              <a:off x="8209106" y="7779247"/>
              <a:ext cx="98439" cy="96735"/>
            </a:xfrm>
            <a:custGeom>
              <a:avLst/>
              <a:gdLst/>
              <a:ahLst/>
              <a:cxnLst/>
              <a:rect l="l" t="t" r="r" b="b"/>
              <a:pathLst>
                <a:path w="98440" h="96735" extrusionOk="0">
                  <a:moveTo>
                    <a:pt x="98440" y="21964"/>
                  </a:moveTo>
                  <a:cubicBezTo>
                    <a:pt x="94150" y="29555"/>
                    <a:pt x="92170" y="35495"/>
                    <a:pt x="88209" y="39456"/>
                  </a:cubicBezTo>
                  <a:cubicBezTo>
                    <a:pt x="72038" y="56287"/>
                    <a:pt x="55536" y="72789"/>
                    <a:pt x="39035" y="88960"/>
                  </a:cubicBezTo>
                  <a:cubicBezTo>
                    <a:pt x="28804" y="98861"/>
                    <a:pt x="15933" y="99191"/>
                    <a:pt x="6692" y="90610"/>
                  </a:cubicBezTo>
                  <a:cubicBezTo>
                    <a:pt x="-2549" y="82029"/>
                    <a:pt x="-2219" y="67508"/>
                    <a:pt x="7682" y="57277"/>
                  </a:cubicBezTo>
                  <a:cubicBezTo>
                    <a:pt x="23853" y="40776"/>
                    <a:pt x="40355" y="24274"/>
                    <a:pt x="56856" y="7773"/>
                  </a:cubicBezTo>
                  <a:cubicBezTo>
                    <a:pt x="64447" y="182"/>
                    <a:pt x="74018" y="-2788"/>
                    <a:pt x="82929" y="3152"/>
                  </a:cubicBezTo>
                  <a:cubicBezTo>
                    <a:pt x="89529" y="7443"/>
                    <a:pt x="93490" y="15363"/>
                    <a:pt x="98440" y="21964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0" name="Google Shape;180;p4"/>
            <p:cNvSpPr/>
            <p:nvPr/>
          </p:nvSpPr>
          <p:spPr bwMode="auto">
            <a:xfrm>
              <a:off x="8366952" y="7477450"/>
              <a:ext cx="1320" cy="2310"/>
            </a:xfrm>
            <a:custGeom>
              <a:avLst/>
              <a:gdLst/>
              <a:ahLst/>
              <a:cxnLst/>
              <a:rect l="l" t="t" r="r" b="b"/>
              <a:pathLst>
                <a:path w="1320" h="2310" extrusionOk="0">
                  <a:moveTo>
                    <a:pt x="0" y="2310"/>
                  </a:moveTo>
                  <a:cubicBezTo>
                    <a:pt x="330" y="1650"/>
                    <a:pt x="990" y="660"/>
                    <a:pt x="1320" y="0"/>
                  </a:cubicBezTo>
                  <a:cubicBezTo>
                    <a:pt x="660" y="660"/>
                    <a:pt x="330" y="1320"/>
                    <a:pt x="0" y="231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 bwMode="auto">
            <a:xfrm>
              <a:off x="8259362" y="8052034"/>
              <a:ext cx="1649" cy="2640"/>
            </a:xfrm>
            <a:custGeom>
              <a:avLst/>
              <a:gdLst/>
              <a:ahLst/>
              <a:cxnLst/>
              <a:rect l="l" t="t" r="r" b="b"/>
              <a:pathLst>
                <a:path w="1650" h="2640" extrusionOk="0">
                  <a:moveTo>
                    <a:pt x="1650" y="0"/>
                  </a:moveTo>
                  <a:cubicBezTo>
                    <a:pt x="990" y="990"/>
                    <a:pt x="660" y="1650"/>
                    <a:pt x="0" y="2640"/>
                  </a:cubicBezTo>
                  <a:cubicBezTo>
                    <a:pt x="330" y="1650"/>
                    <a:pt x="990" y="660"/>
                    <a:pt x="165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82" name="Google Shape;182;p4"/>
          <p:cNvSpPr/>
          <p:nvPr/>
        </p:nvSpPr>
        <p:spPr bwMode="auto">
          <a:xfrm>
            <a:off x="11585904" y="6458037"/>
            <a:ext cx="7794578" cy="219058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83" name="Google Shape;183;p4"/>
          <p:cNvGrpSpPr/>
          <p:nvPr/>
        </p:nvGrpSpPr>
        <p:grpSpPr bwMode="auto">
          <a:xfrm>
            <a:off x="10833261" y="6496726"/>
            <a:ext cx="2190589" cy="2190589"/>
            <a:chOff x="10889905" y="6638094"/>
            <a:chExt cx="2286000" cy="2286000"/>
          </a:xfrm>
        </p:grpSpPr>
        <p:sp>
          <p:nvSpPr>
            <p:cNvPr id="184" name="Google Shape;184;p4"/>
            <p:cNvSpPr/>
            <p:nvPr/>
          </p:nvSpPr>
          <p:spPr bwMode="auto">
            <a:xfrm>
              <a:off x="10889905" y="6638094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FFA790"/>
                </a:gs>
                <a:gs pos="2000">
                  <a:srgbClr val="FFA790"/>
                </a:gs>
                <a:gs pos="100000">
                  <a:srgbClr val="FEDDA4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 bwMode="auto">
            <a:xfrm>
              <a:off x="11146281" y="6894470"/>
              <a:ext cx="1773247" cy="17732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186" name="Google Shape;186;p4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1503813" y="7170812"/>
              <a:ext cx="1058182" cy="11769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4"/>
          <p:cNvSpPr/>
          <p:nvPr/>
        </p:nvSpPr>
        <p:spPr bwMode="auto">
          <a:xfrm>
            <a:off x="11585904" y="3084645"/>
            <a:ext cx="7794578" cy="219058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88" name="Google Shape;188;p4"/>
          <p:cNvGrpSpPr/>
          <p:nvPr/>
        </p:nvGrpSpPr>
        <p:grpSpPr bwMode="auto">
          <a:xfrm>
            <a:off x="10833261" y="3085101"/>
            <a:ext cx="2190589" cy="2190589"/>
            <a:chOff x="10890250" y="2942163"/>
            <a:chExt cx="2286000" cy="2286000"/>
          </a:xfrm>
        </p:grpSpPr>
        <p:sp>
          <p:nvSpPr>
            <p:cNvPr id="189" name="Google Shape;189;p4"/>
            <p:cNvSpPr/>
            <p:nvPr/>
          </p:nvSpPr>
          <p:spPr bwMode="auto">
            <a:xfrm>
              <a:off x="10890250" y="2942163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FFA790"/>
                </a:gs>
                <a:gs pos="2000">
                  <a:srgbClr val="FFA790"/>
                </a:gs>
                <a:gs pos="100000">
                  <a:srgbClr val="FEDDA4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0" name="Google Shape;190;p4"/>
            <p:cNvSpPr/>
            <p:nvPr/>
          </p:nvSpPr>
          <p:spPr bwMode="auto">
            <a:xfrm>
              <a:off x="11146625" y="3198539"/>
              <a:ext cx="1773247" cy="17732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191" name="Google Shape;191;p4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1540212" y="3370656"/>
              <a:ext cx="985384" cy="1390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3" name="Google Shape;193;p4"/>
          <p:cNvPicPr/>
          <p:nvPr/>
        </p:nvPicPr>
        <p:blipFill>
          <a:blip r:embed="rId5">
            <a:alphaModFix/>
          </a:blip>
          <a:stretch/>
        </p:blipFill>
        <p:spPr bwMode="auto">
          <a:xfrm rot="-7056167">
            <a:off x="9825513" y="6739652"/>
            <a:ext cx="543576" cy="100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/>
          <p:cNvPicPr/>
          <p:nvPr/>
        </p:nvPicPr>
        <p:blipFill>
          <a:blip r:embed="rId5">
            <a:alphaModFix/>
          </a:blip>
          <a:stretch/>
        </p:blipFill>
        <p:spPr bwMode="auto">
          <a:xfrm rot="-1237504">
            <a:off x="8568984" y="5344708"/>
            <a:ext cx="543576" cy="100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/>
          <p:nvPr/>
        </p:nvPicPr>
        <p:blipFill>
          <a:blip r:embed="rId5">
            <a:alphaModFix/>
          </a:blip>
          <a:stretch/>
        </p:blipFill>
        <p:spPr bwMode="auto">
          <a:xfrm rot="3753184">
            <a:off x="9798780" y="4149293"/>
            <a:ext cx="543576" cy="100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/>
          <p:nvPr/>
        </p:nvPicPr>
        <p:blipFill>
          <a:blip r:embed="rId5">
            <a:alphaModFix/>
          </a:blip>
          <a:stretch/>
        </p:blipFill>
        <p:spPr bwMode="auto">
          <a:xfrm rot="9361175">
            <a:off x="11076060" y="5382120"/>
            <a:ext cx="543576" cy="1002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" name="Google Shape;204;p5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САМОКОНТРОЛЬ ГЛЮКОЗЫ: </a:t>
            </a: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ВАЖНО ЗНАТЬ 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5" name="Google Shape;205;p5"/>
          <p:cNvSpPr txBox="1"/>
          <p:nvPr/>
        </p:nvSpPr>
        <p:spPr bwMode="auto">
          <a:xfrm>
            <a:off x="811550" y="10659199"/>
            <a:ext cx="1145029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Хабибрахманова В.В. И соавт. Сборник алгоритмов практических манипуляций,  Набережные Челны; 2019, 27-29. </a:t>
            </a:r>
            <a:endParaRPr sz="1000"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endParaRPr sz="10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9" name="Google Shape;209;p5"/>
          <p:cNvSpPr/>
          <p:nvPr/>
        </p:nvSpPr>
        <p:spPr bwMode="auto">
          <a:xfrm>
            <a:off x="837857" y="5240669"/>
            <a:ext cx="4026927" cy="4452606"/>
          </a:xfrm>
          <a:custGeom>
            <a:avLst/>
            <a:gdLst/>
            <a:ahLst/>
            <a:cxnLst/>
            <a:rect l="l" t="t" r="r" b="b"/>
            <a:pathLst>
              <a:path w="5525321" h="6006198" extrusionOk="0">
                <a:moveTo>
                  <a:pt x="4914277" y="150281"/>
                </a:moveTo>
                <a:cubicBezTo>
                  <a:pt x="4895341" y="62592"/>
                  <a:pt x="4817789" y="0"/>
                  <a:pt x="4728073" y="0"/>
                </a:cubicBezTo>
                <a:lnTo>
                  <a:pt x="191087" y="0"/>
                </a:lnTo>
                <a:cubicBezTo>
                  <a:pt x="71263" y="0"/>
                  <a:pt x="-18807" y="109308"/>
                  <a:pt x="4101" y="226923"/>
                </a:cubicBezTo>
                <a:lnTo>
                  <a:pt x="534297" y="2948874"/>
                </a:lnTo>
                <a:cubicBezTo>
                  <a:pt x="538955" y="2972791"/>
                  <a:pt x="538982" y="2997375"/>
                  <a:pt x="534378" y="3021301"/>
                </a:cubicBezTo>
                <a:lnTo>
                  <a:pt x="3493" y="5779694"/>
                </a:lnTo>
                <a:cubicBezTo>
                  <a:pt x="-19119" y="5897195"/>
                  <a:pt x="70910" y="6006198"/>
                  <a:pt x="190561" y="6006198"/>
                </a:cubicBezTo>
                <a:lnTo>
                  <a:pt x="4727996" y="6006198"/>
                </a:lnTo>
                <a:cubicBezTo>
                  <a:pt x="4817741" y="6006198"/>
                  <a:pt x="4895313" y="5943562"/>
                  <a:pt x="4914220" y="5855827"/>
                </a:cubicBezTo>
                <a:lnTo>
                  <a:pt x="5521048" y="3039713"/>
                </a:lnTo>
                <a:cubicBezTo>
                  <a:pt x="5526754" y="3013234"/>
                  <a:pt x="5526744" y="2985840"/>
                  <a:pt x="5521029" y="2959360"/>
                </a:cubicBezTo>
                <a:lnTo>
                  <a:pt x="4914277" y="150281"/>
                </a:lnTo>
                <a:close/>
              </a:path>
            </a:pathLst>
          </a:cu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0" name="Google Shape;210;p5"/>
          <p:cNvSpPr/>
          <p:nvPr/>
        </p:nvSpPr>
        <p:spPr bwMode="auto">
          <a:xfrm>
            <a:off x="4616044" y="5273211"/>
            <a:ext cx="4026927" cy="4452606"/>
          </a:xfrm>
          <a:custGeom>
            <a:avLst/>
            <a:gdLst/>
            <a:ahLst/>
            <a:cxnLst/>
            <a:rect l="l" t="t" r="r" b="b"/>
            <a:pathLst>
              <a:path w="5525321" h="6006198" extrusionOk="0">
                <a:moveTo>
                  <a:pt x="4914277" y="150281"/>
                </a:moveTo>
                <a:cubicBezTo>
                  <a:pt x="4895341" y="62592"/>
                  <a:pt x="4817789" y="0"/>
                  <a:pt x="4728073" y="0"/>
                </a:cubicBezTo>
                <a:lnTo>
                  <a:pt x="191087" y="0"/>
                </a:lnTo>
                <a:cubicBezTo>
                  <a:pt x="71263" y="0"/>
                  <a:pt x="-18807" y="109308"/>
                  <a:pt x="4101" y="226923"/>
                </a:cubicBezTo>
                <a:lnTo>
                  <a:pt x="534297" y="2948874"/>
                </a:lnTo>
                <a:cubicBezTo>
                  <a:pt x="538955" y="2972791"/>
                  <a:pt x="538982" y="2997375"/>
                  <a:pt x="534378" y="3021301"/>
                </a:cubicBezTo>
                <a:lnTo>
                  <a:pt x="3493" y="5779694"/>
                </a:lnTo>
                <a:cubicBezTo>
                  <a:pt x="-19119" y="5897195"/>
                  <a:pt x="70910" y="6006198"/>
                  <a:pt x="190561" y="6006198"/>
                </a:cubicBezTo>
                <a:lnTo>
                  <a:pt x="4727996" y="6006198"/>
                </a:lnTo>
                <a:cubicBezTo>
                  <a:pt x="4817741" y="6006198"/>
                  <a:pt x="4895313" y="5943562"/>
                  <a:pt x="4914220" y="5855827"/>
                </a:cubicBezTo>
                <a:lnTo>
                  <a:pt x="5521048" y="3039713"/>
                </a:lnTo>
                <a:cubicBezTo>
                  <a:pt x="5526754" y="3013234"/>
                  <a:pt x="5526744" y="2985840"/>
                  <a:pt x="5521029" y="2959360"/>
                </a:cubicBezTo>
                <a:lnTo>
                  <a:pt x="4914277" y="15028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FFFFFF">
                  <a:alpha val="49803"/>
                </a:srgbClr>
              </a:gs>
              <a:gs pos="100000">
                <a:srgbClr val="FFFFFF">
                  <a:alpha val="0"/>
                </a:srgbClr>
              </a:gs>
            </a:gsLst>
            <a:lin ang="10792996" scaled="0"/>
          </a:gradFill>
          <a:ln w="38100" cap="flat" cmpd="sng">
            <a:solidFill>
              <a:srgbClr val="F68222">
                <a:alpha val="32941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1" name="Google Shape;211;p5"/>
          <p:cNvSpPr/>
          <p:nvPr/>
        </p:nvSpPr>
        <p:spPr bwMode="auto">
          <a:xfrm>
            <a:off x="8470431" y="5240669"/>
            <a:ext cx="4026927" cy="4452606"/>
          </a:xfrm>
          <a:custGeom>
            <a:avLst/>
            <a:gdLst/>
            <a:ahLst/>
            <a:cxnLst/>
            <a:rect l="l" t="t" r="r" b="b"/>
            <a:pathLst>
              <a:path w="5525321" h="6006198" extrusionOk="0">
                <a:moveTo>
                  <a:pt x="4914277" y="150281"/>
                </a:moveTo>
                <a:cubicBezTo>
                  <a:pt x="4895341" y="62592"/>
                  <a:pt x="4817789" y="0"/>
                  <a:pt x="4728073" y="0"/>
                </a:cubicBezTo>
                <a:lnTo>
                  <a:pt x="191087" y="0"/>
                </a:lnTo>
                <a:cubicBezTo>
                  <a:pt x="71263" y="0"/>
                  <a:pt x="-18807" y="109308"/>
                  <a:pt x="4101" y="226923"/>
                </a:cubicBezTo>
                <a:lnTo>
                  <a:pt x="534297" y="2948874"/>
                </a:lnTo>
                <a:cubicBezTo>
                  <a:pt x="538955" y="2972791"/>
                  <a:pt x="538982" y="2997375"/>
                  <a:pt x="534378" y="3021301"/>
                </a:cubicBezTo>
                <a:lnTo>
                  <a:pt x="3493" y="5779694"/>
                </a:lnTo>
                <a:cubicBezTo>
                  <a:pt x="-19119" y="5897195"/>
                  <a:pt x="70910" y="6006198"/>
                  <a:pt x="190561" y="6006198"/>
                </a:cubicBezTo>
                <a:lnTo>
                  <a:pt x="4727996" y="6006198"/>
                </a:lnTo>
                <a:cubicBezTo>
                  <a:pt x="4817741" y="6006198"/>
                  <a:pt x="4895313" y="5943562"/>
                  <a:pt x="4914220" y="5855827"/>
                </a:cubicBezTo>
                <a:lnTo>
                  <a:pt x="5521048" y="3039713"/>
                </a:lnTo>
                <a:cubicBezTo>
                  <a:pt x="5526754" y="3013234"/>
                  <a:pt x="5526744" y="2985840"/>
                  <a:pt x="5521029" y="2959360"/>
                </a:cubicBezTo>
                <a:lnTo>
                  <a:pt x="4914277" y="15028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FFFFFF">
                  <a:alpha val="49803"/>
                </a:srgbClr>
              </a:gs>
              <a:gs pos="100000">
                <a:srgbClr val="FFFFFF">
                  <a:alpha val="0"/>
                </a:srgbClr>
              </a:gs>
            </a:gsLst>
            <a:lin ang="10792996" scaled="0"/>
          </a:gradFill>
          <a:ln w="38100" cap="flat" cmpd="sng">
            <a:solidFill>
              <a:srgbClr val="F68222">
                <a:alpha val="32941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2" name="Google Shape;212;p5"/>
          <p:cNvSpPr/>
          <p:nvPr/>
        </p:nvSpPr>
        <p:spPr bwMode="auto">
          <a:xfrm>
            <a:off x="12291254" y="5245658"/>
            <a:ext cx="4026927" cy="4452606"/>
          </a:xfrm>
          <a:custGeom>
            <a:avLst/>
            <a:gdLst/>
            <a:ahLst/>
            <a:cxnLst/>
            <a:rect l="l" t="t" r="r" b="b"/>
            <a:pathLst>
              <a:path w="5525321" h="6006198" extrusionOk="0">
                <a:moveTo>
                  <a:pt x="4914277" y="150281"/>
                </a:moveTo>
                <a:cubicBezTo>
                  <a:pt x="4895341" y="62592"/>
                  <a:pt x="4817789" y="0"/>
                  <a:pt x="4728073" y="0"/>
                </a:cubicBezTo>
                <a:lnTo>
                  <a:pt x="191087" y="0"/>
                </a:lnTo>
                <a:cubicBezTo>
                  <a:pt x="71263" y="0"/>
                  <a:pt x="-18807" y="109308"/>
                  <a:pt x="4101" y="226923"/>
                </a:cubicBezTo>
                <a:lnTo>
                  <a:pt x="534297" y="2948874"/>
                </a:lnTo>
                <a:cubicBezTo>
                  <a:pt x="538955" y="2972791"/>
                  <a:pt x="538982" y="2997375"/>
                  <a:pt x="534378" y="3021301"/>
                </a:cubicBezTo>
                <a:lnTo>
                  <a:pt x="3493" y="5779694"/>
                </a:lnTo>
                <a:cubicBezTo>
                  <a:pt x="-19119" y="5897195"/>
                  <a:pt x="70910" y="6006198"/>
                  <a:pt x="190561" y="6006198"/>
                </a:cubicBezTo>
                <a:lnTo>
                  <a:pt x="4727996" y="6006198"/>
                </a:lnTo>
                <a:cubicBezTo>
                  <a:pt x="4817741" y="6006198"/>
                  <a:pt x="4895313" y="5943562"/>
                  <a:pt x="4914220" y="5855827"/>
                </a:cubicBezTo>
                <a:lnTo>
                  <a:pt x="5521048" y="3039713"/>
                </a:lnTo>
                <a:cubicBezTo>
                  <a:pt x="5526754" y="3013234"/>
                  <a:pt x="5526744" y="2985840"/>
                  <a:pt x="5521029" y="2959360"/>
                </a:cubicBezTo>
                <a:lnTo>
                  <a:pt x="4914277" y="150281"/>
                </a:lnTo>
                <a:close/>
              </a:path>
            </a:pathLst>
          </a:cu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" name="Google Shape;213;p5"/>
          <p:cNvSpPr/>
          <p:nvPr/>
        </p:nvSpPr>
        <p:spPr bwMode="auto">
          <a:xfrm>
            <a:off x="16103005" y="5240669"/>
            <a:ext cx="3557934" cy="4452606"/>
          </a:xfrm>
          <a:custGeom>
            <a:avLst/>
            <a:gdLst/>
            <a:ahLst/>
            <a:cxnLst/>
            <a:rect l="l" t="t" r="r" b="b"/>
            <a:pathLst>
              <a:path w="4881822" h="6006201" extrusionOk="0">
                <a:moveTo>
                  <a:pt x="4881823" y="190500"/>
                </a:moveTo>
                <a:cubicBezTo>
                  <a:pt x="4881823" y="85290"/>
                  <a:pt x="4796526" y="0"/>
                  <a:pt x="4691323" y="0"/>
                </a:cubicBezTo>
                <a:lnTo>
                  <a:pt x="191088" y="0"/>
                </a:lnTo>
                <a:cubicBezTo>
                  <a:pt x="71263" y="0"/>
                  <a:pt x="-18808" y="109308"/>
                  <a:pt x="4101" y="226923"/>
                </a:cubicBezTo>
                <a:lnTo>
                  <a:pt x="534296" y="2948876"/>
                </a:lnTo>
                <a:cubicBezTo>
                  <a:pt x="538955" y="2972794"/>
                  <a:pt x="538983" y="2997378"/>
                  <a:pt x="534377" y="3021304"/>
                </a:cubicBezTo>
                <a:lnTo>
                  <a:pt x="3494" y="5779697"/>
                </a:lnTo>
                <a:cubicBezTo>
                  <a:pt x="-19120" y="5897188"/>
                  <a:pt x="70910" y="6006201"/>
                  <a:pt x="190560" y="6006201"/>
                </a:cubicBezTo>
                <a:lnTo>
                  <a:pt x="4691323" y="6006201"/>
                </a:lnTo>
                <a:cubicBezTo>
                  <a:pt x="4796526" y="6006201"/>
                  <a:pt x="4881823" y="5920905"/>
                  <a:pt x="4881823" y="5815701"/>
                </a:cubicBezTo>
                <a:lnTo>
                  <a:pt x="4881823" y="2985081"/>
                </a:lnTo>
                <a:lnTo>
                  <a:pt x="4881823" y="1905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FFFFFF">
                  <a:alpha val="49803"/>
                </a:srgbClr>
              </a:gs>
              <a:gs pos="100000">
                <a:srgbClr val="FFFFFF">
                  <a:alpha val="0"/>
                </a:srgbClr>
              </a:gs>
            </a:gsLst>
            <a:lin ang="10792990" scaled="0"/>
          </a:gradFill>
          <a:ln w="38100" cap="flat" cmpd="sng">
            <a:solidFill>
              <a:srgbClr val="F68222">
                <a:alpha val="32941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4" name="Google Shape;214;p5"/>
          <p:cNvSpPr txBox="1"/>
          <p:nvPr/>
        </p:nvSpPr>
        <p:spPr bwMode="auto">
          <a:xfrm>
            <a:off x="811550" y="1817373"/>
            <a:ext cx="17851100" cy="275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Регулярный самоконтроль: </a:t>
            </a: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измерение уровня глюкозы в крови, соблюдая правила и время измерения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запись и сохранение результатов измерений </a:t>
            </a:r>
            <a:endParaRPr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обсуждение с врачом  результатов самоконтроля для лучших результатов лечения: изменение питания,</a:t>
            </a:r>
            <a:r>
              <a:rPr lang="en-US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физической активности и т.д. </a:t>
            </a:r>
            <a:endParaRPr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5" name="Google Shape;215;p5"/>
          <p:cNvSpPr txBox="1"/>
          <p:nvPr/>
        </p:nvSpPr>
        <p:spPr bwMode="auto">
          <a:xfrm>
            <a:off x="1205831" y="8198393"/>
            <a:ext cx="3254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Вымойте руки теплой водой с мылом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 вытрите насухо</a:t>
            </a:r>
            <a:endParaRPr/>
          </a:p>
        </p:txBody>
      </p:sp>
      <p:sp>
        <p:nvSpPr>
          <p:cNvPr id="216" name="Google Shape;216;p5"/>
          <p:cNvSpPr txBox="1"/>
          <p:nvPr/>
        </p:nvSpPr>
        <p:spPr bwMode="auto">
          <a:xfrm>
            <a:off x="4466902" y="8198393"/>
            <a:ext cx="424089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Сделайте прокол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 боковой поверхности подушечки пальца</a:t>
            </a:r>
            <a:endParaRPr/>
          </a:p>
        </p:txBody>
      </p:sp>
      <p:sp>
        <p:nvSpPr>
          <p:cNvPr id="217" name="Google Shape;217;p5"/>
          <p:cNvSpPr txBox="1"/>
          <p:nvPr/>
        </p:nvSpPr>
        <p:spPr bwMode="auto">
          <a:xfrm>
            <a:off x="8655671" y="8013727"/>
            <a:ext cx="369793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Для проведения анализа требуется совсем маленькая капля крови</a:t>
            </a:r>
            <a:endParaRPr/>
          </a:p>
        </p:txBody>
      </p:sp>
      <p:sp>
        <p:nvSpPr>
          <p:cNvPr id="218" name="Google Shape;218;p5"/>
          <p:cNvSpPr txBox="1"/>
          <p:nvPr/>
        </p:nvSpPr>
        <p:spPr bwMode="auto">
          <a:xfrm>
            <a:off x="16222545" y="8198393"/>
            <a:ext cx="355793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Запишите результат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 дневник самоконтроля</a:t>
            </a:r>
            <a:endParaRPr/>
          </a:p>
        </p:txBody>
      </p:sp>
      <p:sp>
        <p:nvSpPr>
          <p:cNvPr id="219" name="Google Shape;219;p5"/>
          <p:cNvSpPr/>
          <p:nvPr/>
        </p:nvSpPr>
        <p:spPr bwMode="auto">
          <a:xfrm>
            <a:off x="2186692" y="4669064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0" name="Google Shape;220;p5"/>
          <p:cNvSpPr txBox="1"/>
          <p:nvPr/>
        </p:nvSpPr>
        <p:spPr bwMode="auto">
          <a:xfrm>
            <a:off x="2424421" y="4754277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1</a:t>
            </a:r>
            <a:endParaRPr/>
          </a:p>
        </p:txBody>
      </p:sp>
      <p:sp>
        <p:nvSpPr>
          <p:cNvPr id="221" name="Google Shape;221;p5"/>
          <p:cNvSpPr/>
          <p:nvPr/>
        </p:nvSpPr>
        <p:spPr bwMode="auto">
          <a:xfrm>
            <a:off x="5934980" y="4669064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2" name="Google Shape;222;p5"/>
          <p:cNvSpPr txBox="1"/>
          <p:nvPr/>
        </p:nvSpPr>
        <p:spPr bwMode="auto">
          <a:xfrm>
            <a:off x="6185802" y="4749057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2</a:t>
            </a:r>
            <a:endParaRPr/>
          </a:p>
        </p:txBody>
      </p:sp>
      <p:sp>
        <p:nvSpPr>
          <p:cNvPr id="223" name="Google Shape;223;p5"/>
          <p:cNvSpPr/>
          <p:nvPr/>
        </p:nvSpPr>
        <p:spPr bwMode="auto">
          <a:xfrm>
            <a:off x="9883428" y="4664075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4" name="Google Shape;224;p5"/>
          <p:cNvSpPr txBox="1"/>
          <p:nvPr/>
        </p:nvSpPr>
        <p:spPr bwMode="auto">
          <a:xfrm>
            <a:off x="10134250" y="4744068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3</a:t>
            </a:r>
            <a:endParaRPr/>
          </a:p>
        </p:txBody>
      </p:sp>
      <p:sp>
        <p:nvSpPr>
          <p:cNvPr id="225" name="Google Shape;225;p5"/>
          <p:cNvSpPr/>
          <p:nvPr/>
        </p:nvSpPr>
        <p:spPr bwMode="auto">
          <a:xfrm>
            <a:off x="17473377" y="4664075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6" name="Google Shape;226;p5"/>
          <p:cNvSpPr txBox="1"/>
          <p:nvPr/>
        </p:nvSpPr>
        <p:spPr bwMode="auto">
          <a:xfrm>
            <a:off x="17724199" y="4744068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5</a:t>
            </a:r>
            <a:endParaRPr/>
          </a:p>
        </p:txBody>
      </p:sp>
      <p:sp>
        <p:nvSpPr>
          <p:cNvPr id="227" name="Google Shape;227;p5"/>
          <p:cNvSpPr/>
          <p:nvPr/>
        </p:nvSpPr>
        <p:spPr bwMode="auto">
          <a:xfrm>
            <a:off x="13707857" y="4664075"/>
            <a:ext cx="1042178" cy="1042178"/>
          </a:xfrm>
          <a:prstGeom prst="ellipse">
            <a:avLst/>
          </a:prstGeom>
          <a:gradFill>
            <a:gsLst>
              <a:gs pos="0">
                <a:srgbClr val="FFA58F"/>
              </a:gs>
              <a:gs pos="28000">
                <a:srgbClr val="FFA58F"/>
              </a:gs>
              <a:gs pos="100000">
                <a:srgbClr val="FEDDA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8" name="Google Shape;228;p5"/>
          <p:cNvSpPr txBox="1"/>
          <p:nvPr/>
        </p:nvSpPr>
        <p:spPr bwMode="auto">
          <a:xfrm>
            <a:off x="13958679" y="4744068"/>
            <a:ext cx="54053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000" b="1">
                <a:solidFill>
                  <a:schemeClr val="lt1"/>
                </a:solidFill>
                <a:latin typeface="Arial"/>
                <a:ea typeface="Arial"/>
                <a:cs typeface="Arial"/>
              </a:rPr>
              <a:t>4</a:t>
            </a:r>
            <a:endParaRPr/>
          </a:p>
        </p:txBody>
      </p:sp>
      <p:sp>
        <p:nvSpPr>
          <p:cNvPr id="229" name="Google Shape;229;p5"/>
          <p:cNvSpPr txBox="1"/>
          <p:nvPr/>
        </p:nvSpPr>
        <p:spPr bwMode="auto">
          <a:xfrm>
            <a:off x="12510058" y="8013727"/>
            <a:ext cx="355793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Прикоснитесь заборным кончиком тест-полоски к капле крови</a:t>
            </a: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3D3DFF-6830-2917-4076-3C018240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632" y="5701060"/>
            <a:ext cx="3180372" cy="22962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7B88337-1072-F489-5847-EE82F5C6D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6996" y="6446493"/>
            <a:ext cx="2769233" cy="106126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CA3511C-993D-630E-60E9-628B9E824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12720" y="5791235"/>
            <a:ext cx="3067139" cy="180290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1AF262-E41D-100B-9613-566FB398A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5879">
            <a:off x="1905940" y="5414257"/>
            <a:ext cx="2042149" cy="286815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C283F3-3427-5FE9-DA70-FCA577BF8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74876" y="5944481"/>
            <a:ext cx="2214191" cy="22489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" name="Google Shape;238;p6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>
                <a:solidFill>
                  <a:srgbClr val="D54F4E"/>
                </a:solidFill>
                <a:latin typeface="Arial"/>
                <a:ea typeface="Arial"/>
                <a:cs typeface="Arial"/>
              </a:rPr>
              <a:t>КОГДА И ДЛЯ ЧЕГО </a:t>
            </a: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ПРОВОДИТСЯ </a:t>
            </a:r>
            <a:b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48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САМОКОНТРОЛЬ ГЛЮКОЗЫ?</a:t>
            </a:r>
            <a:endParaRPr sz="480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242" name="Google Shape;242;p6"/>
          <p:cNvGraphicFramePr>
            <a:graphicFrameLocks/>
          </p:cNvGraphicFramePr>
          <p:nvPr/>
        </p:nvGraphicFramePr>
        <p:xfrm>
          <a:off x="4288188" y="2508456"/>
          <a:ext cx="11415765" cy="7610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3" name="Google Shape;243;p6"/>
          <p:cNvSpPr/>
          <p:nvPr/>
        </p:nvSpPr>
        <p:spPr bwMode="auto">
          <a:xfrm>
            <a:off x="751738" y="6410221"/>
            <a:ext cx="9168378" cy="3948759"/>
          </a:xfrm>
          <a:prstGeom prst="roundRect">
            <a:avLst>
              <a:gd name="adj" fmla="val 11705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4" name="Google Shape;244;p6"/>
          <p:cNvSpPr txBox="1"/>
          <p:nvPr/>
        </p:nvSpPr>
        <p:spPr bwMode="auto">
          <a:xfrm>
            <a:off x="972887" y="7096549"/>
            <a:ext cx="5279164" cy="263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Внимание! </a:t>
            </a:r>
            <a:endParaRPr sz="280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-RU" sz="2600" dirty="0">
                <a:solidFill>
                  <a:srgbClr val="555555"/>
                </a:solidFill>
              </a:rPr>
              <a:t>Если сахар крови слишком низкий или очень высокий следует отложить физические упражнения </a:t>
            </a:r>
            <a:endParaRPr sz="2600" dirty="0"/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8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5" name="Google Shape;245;p6"/>
          <p:cNvSpPr/>
          <p:nvPr/>
        </p:nvSpPr>
        <p:spPr bwMode="auto">
          <a:xfrm>
            <a:off x="10139725" y="6410220"/>
            <a:ext cx="9182934" cy="3998379"/>
          </a:xfrm>
          <a:prstGeom prst="roundRect">
            <a:avLst>
              <a:gd name="adj" fmla="val 9588"/>
            </a:avLst>
          </a:prstGeom>
          <a:solidFill>
            <a:srgbClr val="F68222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6" name="Google Shape;246;p6"/>
          <p:cNvSpPr txBox="1"/>
          <p:nvPr/>
        </p:nvSpPr>
        <p:spPr bwMode="auto">
          <a:xfrm>
            <a:off x="13827431" y="6636091"/>
            <a:ext cx="5303782" cy="340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Срочная проверка! </a:t>
            </a:r>
            <a:endParaRPr sz="2800" dirty="0">
              <a:solidFill>
                <a:srgbClr val="D54F4E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</a:rPr>
              <a:t>Признаки гипогликемии</a:t>
            </a:r>
            <a:endParaRPr sz="2600" dirty="0"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</a:rPr>
              <a:t>При подъеме температуры тела, острых заболеваниях, стрессе;</a:t>
            </a:r>
            <a:endParaRPr sz="2600" dirty="0"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</a:rPr>
              <a:t>В путешествиях и при перемена часовых поясов;</a:t>
            </a:r>
            <a:endParaRPr sz="2600" dirty="0"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</a:rPr>
              <a:t>При употреблении алкоголя </a:t>
            </a:r>
            <a:endParaRPr sz="2600" dirty="0"/>
          </a:p>
        </p:txBody>
      </p:sp>
      <p:sp>
        <p:nvSpPr>
          <p:cNvPr id="247" name="Google Shape;247;p6"/>
          <p:cNvSpPr txBox="1"/>
          <p:nvPr/>
        </p:nvSpPr>
        <p:spPr bwMode="auto">
          <a:xfrm>
            <a:off x="1000950" y="2667655"/>
            <a:ext cx="5215254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Измерение проводится для:</a:t>
            </a:r>
            <a:endParaRPr dirty="0"/>
          </a:p>
          <a:p>
            <a:pPr marL="285750" marR="0" lvl="0" indent="-285750" algn="l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</a:rPr>
              <a:t>Оценки эффективности сахароснижающих таблеток, принятых перед сном </a:t>
            </a:r>
            <a:endParaRPr sz="2600" dirty="0"/>
          </a:p>
          <a:p>
            <a:pPr marL="285750" marR="0" lvl="0" indent="-28575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dirty="0">
                <a:solidFill>
                  <a:srgbClr val="555555"/>
                </a:solidFill>
              </a:rPr>
              <a:t>Изменения дозы длинного инсулина (если проводится инсулинотерапия)  </a:t>
            </a:r>
            <a:endParaRPr sz="2600" dirty="0"/>
          </a:p>
        </p:txBody>
      </p:sp>
      <p:sp>
        <p:nvSpPr>
          <p:cNvPr id="248" name="Google Shape;248;p6"/>
          <p:cNvSpPr txBox="1"/>
          <p:nvPr/>
        </p:nvSpPr>
        <p:spPr bwMode="auto">
          <a:xfrm>
            <a:off x="13790631" y="2818465"/>
            <a:ext cx="5215254" cy="271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Измерение проводится для:</a:t>
            </a:r>
            <a:endParaRPr dirty="0"/>
          </a:p>
          <a:p>
            <a:pPr marL="285750" marR="0" lvl="1" indent="-285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b="0" i="0" u="none" strike="noStrike" cap="none" dirty="0">
                <a:solidFill>
                  <a:srgbClr val="555555"/>
                </a:solidFill>
              </a:rPr>
              <a:t>Оценки эффективности сахароснижающей терапии принятой перед едой.</a:t>
            </a:r>
            <a:endParaRPr sz="2600" dirty="0"/>
          </a:p>
          <a:p>
            <a:pPr marL="285750" marR="0" lvl="1" indent="-2857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800"/>
              <a:buFont typeface="Arial"/>
              <a:buChar char="•"/>
              <a:defRPr/>
            </a:pPr>
            <a:r>
              <a:rPr lang="ru-RU" sz="2600" b="0" i="0" u="none" strike="noStrike" cap="none" dirty="0">
                <a:solidFill>
                  <a:srgbClr val="555555"/>
                </a:solidFill>
              </a:rPr>
              <a:t>Понимания как различные продукты питания влияют на уровень глюкозы в крови </a:t>
            </a:r>
            <a:endParaRPr sz="2600" dirty="0"/>
          </a:p>
        </p:txBody>
      </p:sp>
      <p:sp>
        <p:nvSpPr>
          <p:cNvPr id="249" name="Google Shape;249;p6"/>
          <p:cNvSpPr txBox="1"/>
          <p:nvPr/>
        </p:nvSpPr>
        <p:spPr bwMode="auto">
          <a:xfrm>
            <a:off x="7190937" y="4345185"/>
            <a:ext cx="25215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Натощак </a:t>
            </a:r>
            <a:b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 перед сном</a:t>
            </a:r>
            <a:endParaRPr/>
          </a:p>
        </p:txBody>
      </p:sp>
      <p:sp>
        <p:nvSpPr>
          <p:cNvPr id="250" name="Google Shape;250;p6"/>
          <p:cNvSpPr txBox="1"/>
          <p:nvPr/>
        </p:nvSpPr>
        <p:spPr bwMode="auto">
          <a:xfrm>
            <a:off x="10478363" y="4257998"/>
            <a:ext cx="237157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Перед едой </a:t>
            </a:r>
            <a:b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 через 2 часа после еды</a:t>
            </a:r>
            <a:endParaRPr/>
          </a:p>
        </p:txBody>
      </p:sp>
      <p:sp>
        <p:nvSpPr>
          <p:cNvPr id="251" name="Google Shape;251;p6"/>
          <p:cNvSpPr txBox="1"/>
          <p:nvPr/>
        </p:nvSpPr>
        <p:spPr bwMode="auto">
          <a:xfrm>
            <a:off x="10063770" y="7271817"/>
            <a:ext cx="312923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При симптомах гипогликемии </a:t>
            </a:r>
            <a:b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 нестандартных ситуациях </a:t>
            </a:r>
            <a:endParaRPr/>
          </a:p>
        </p:txBody>
      </p:sp>
      <p:sp>
        <p:nvSpPr>
          <p:cNvPr id="252" name="Google Shape;252;p6"/>
          <p:cNvSpPr txBox="1"/>
          <p:nvPr/>
        </p:nvSpPr>
        <p:spPr bwMode="auto">
          <a:xfrm>
            <a:off x="7232650" y="7271817"/>
            <a:ext cx="236004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Перед </a:t>
            </a:r>
            <a:b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и в процессе физической нагрузки</a:t>
            </a:r>
            <a:endParaRPr/>
          </a:p>
        </p:txBody>
      </p:sp>
      <p:sp>
        <p:nvSpPr>
          <p:cNvPr id="253" name="Google Shape;253;p6"/>
          <p:cNvSpPr/>
          <p:nvPr/>
        </p:nvSpPr>
        <p:spPr bwMode="auto">
          <a:xfrm>
            <a:off x="715891" y="2378076"/>
            <a:ext cx="9237942" cy="3826906"/>
          </a:xfrm>
          <a:prstGeom prst="roundRect">
            <a:avLst>
              <a:gd name="adj" fmla="val 1154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4" name="Google Shape;254;p6"/>
          <p:cNvSpPr/>
          <p:nvPr/>
        </p:nvSpPr>
        <p:spPr bwMode="auto">
          <a:xfrm>
            <a:off x="10131941" y="2378075"/>
            <a:ext cx="9190718" cy="3830314"/>
          </a:xfrm>
          <a:prstGeom prst="roundRect">
            <a:avLst>
              <a:gd name="adj" fmla="val 13825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5" name="Google Shape;255;p6"/>
          <p:cNvSpPr/>
          <p:nvPr/>
        </p:nvSpPr>
        <p:spPr bwMode="auto">
          <a:xfrm>
            <a:off x="9025221" y="5256178"/>
            <a:ext cx="2077098" cy="207709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56" name="Google Shape;256;p6"/>
          <p:cNvGrpSpPr/>
          <p:nvPr/>
        </p:nvGrpSpPr>
        <p:grpSpPr bwMode="auto">
          <a:xfrm>
            <a:off x="9771788" y="5965743"/>
            <a:ext cx="1009539" cy="510327"/>
            <a:chOff x="9913563" y="1897339"/>
            <a:chExt cx="1009539" cy="510327"/>
          </a:xfrm>
        </p:grpSpPr>
        <p:grpSp>
          <p:nvGrpSpPr>
            <p:cNvPr id="257" name="Google Shape;257;p6"/>
            <p:cNvGrpSpPr/>
            <p:nvPr/>
          </p:nvGrpSpPr>
          <p:grpSpPr bwMode="auto">
            <a:xfrm>
              <a:off x="9934895" y="1897339"/>
              <a:ext cx="988207" cy="510327"/>
              <a:chOff x="9791285" y="6233842"/>
              <a:chExt cx="988207" cy="510327"/>
            </a:xfrm>
          </p:grpSpPr>
          <p:sp>
            <p:nvSpPr>
              <p:cNvPr id="258" name="Google Shape;258;p6"/>
              <p:cNvSpPr/>
              <p:nvPr/>
            </p:nvSpPr>
            <p:spPr bwMode="auto">
              <a:xfrm>
                <a:off x="9809623" y="6251171"/>
                <a:ext cx="954290" cy="478255"/>
              </a:xfrm>
              <a:custGeom>
                <a:avLst/>
                <a:gdLst/>
                <a:ahLst/>
                <a:cxnLst/>
                <a:rect l="l" t="t" r="r" b="b"/>
                <a:pathLst>
                  <a:path w="954291" h="478255" extrusionOk="0">
                    <a:moveTo>
                      <a:pt x="533738" y="231915"/>
                    </a:moveTo>
                    <a:cubicBezTo>
                      <a:pt x="610303" y="191968"/>
                      <a:pt x="876617" y="47715"/>
                      <a:pt x="954292" y="0"/>
                    </a:cubicBezTo>
                    <a:lnTo>
                      <a:pt x="954292" y="0"/>
                    </a:lnTo>
                    <a:cubicBezTo>
                      <a:pt x="868850" y="32180"/>
                      <a:pt x="591439" y="153131"/>
                      <a:pt x="513764" y="189749"/>
                    </a:cubicBezTo>
                    <a:cubicBezTo>
                      <a:pt x="466050" y="211942"/>
                      <a:pt x="127609" y="380607"/>
                      <a:pt x="0" y="451624"/>
                    </a:cubicBezTo>
                    <a:cubicBezTo>
                      <a:pt x="4439" y="457173"/>
                      <a:pt x="2219" y="462721"/>
                      <a:pt x="4439" y="466050"/>
                    </a:cubicBezTo>
                    <a:cubicBezTo>
                      <a:pt x="5548" y="469379"/>
                      <a:pt x="11096" y="471598"/>
                      <a:pt x="12206" y="478256"/>
                    </a:cubicBezTo>
                    <a:cubicBezTo>
                      <a:pt x="146473" y="420554"/>
                      <a:pt x="487133" y="256327"/>
                      <a:pt x="533738" y="231915"/>
                    </a:cubicBezTo>
                    <a:close/>
                  </a:path>
                </a:pathLst>
              </a:custGeom>
              <a:solidFill>
                <a:srgbClr val="99B6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9" name="Google Shape;259;p6"/>
              <p:cNvSpPr/>
              <p:nvPr/>
            </p:nvSpPr>
            <p:spPr bwMode="auto">
              <a:xfrm>
                <a:off x="9791285" y="6233842"/>
                <a:ext cx="988207" cy="510327"/>
              </a:xfrm>
              <a:custGeom>
                <a:avLst/>
                <a:gdLst/>
                <a:ahLst/>
                <a:cxnLst/>
                <a:rect l="l" t="t" r="r" b="b"/>
                <a:pathLst>
                  <a:path w="988207" h="510327" extrusionOk="0">
                    <a:moveTo>
                      <a:pt x="559843" y="263670"/>
                    </a:moveTo>
                    <a:cubicBezTo>
                      <a:pt x="701877" y="190434"/>
                      <a:pt x="843911" y="114978"/>
                      <a:pt x="980397" y="31755"/>
                    </a:cubicBezTo>
                    <a:cubicBezTo>
                      <a:pt x="988165" y="26206"/>
                      <a:pt x="990384" y="17329"/>
                      <a:pt x="985946" y="8452"/>
                    </a:cubicBezTo>
                    <a:cubicBezTo>
                      <a:pt x="985946" y="8452"/>
                      <a:pt x="985946" y="8452"/>
                      <a:pt x="985946" y="8452"/>
                    </a:cubicBezTo>
                    <a:cubicBezTo>
                      <a:pt x="982617" y="1794"/>
                      <a:pt x="973740" y="-1535"/>
                      <a:pt x="967082" y="685"/>
                    </a:cubicBezTo>
                    <a:cubicBezTo>
                      <a:pt x="638628" y="126074"/>
                      <a:pt x="315722" y="282534"/>
                      <a:pt x="8351" y="453419"/>
                    </a:cubicBezTo>
                    <a:cubicBezTo>
                      <a:pt x="2803" y="456748"/>
                      <a:pt x="-1636" y="465625"/>
                      <a:pt x="584" y="472283"/>
                    </a:cubicBezTo>
                    <a:cubicBezTo>
                      <a:pt x="5022" y="483379"/>
                      <a:pt x="9461" y="492256"/>
                      <a:pt x="15009" y="502243"/>
                    </a:cubicBezTo>
                    <a:cubicBezTo>
                      <a:pt x="20557" y="511120"/>
                      <a:pt x="29434" y="512230"/>
                      <a:pt x="38311" y="507791"/>
                    </a:cubicBezTo>
                    <a:cubicBezTo>
                      <a:pt x="214745" y="433445"/>
                      <a:pt x="390068" y="351332"/>
                      <a:pt x="559843" y="263670"/>
                    </a:cubicBezTo>
                    <a:cubicBezTo>
                      <a:pt x="578707" y="253683"/>
                      <a:pt x="562062" y="224832"/>
                      <a:pt x="543199" y="234819"/>
                    </a:cubicBezTo>
                    <a:cubicBezTo>
                      <a:pt x="373423" y="322481"/>
                      <a:pt x="198100" y="404594"/>
                      <a:pt x="21667" y="480050"/>
                    </a:cubicBezTo>
                    <a:cubicBezTo>
                      <a:pt x="29434" y="482269"/>
                      <a:pt x="37202" y="484489"/>
                      <a:pt x="44969" y="485598"/>
                    </a:cubicBezTo>
                    <a:cubicBezTo>
                      <a:pt x="40531" y="477831"/>
                      <a:pt x="37202" y="471173"/>
                      <a:pt x="33873" y="463406"/>
                    </a:cubicBezTo>
                    <a:cubicBezTo>
                      <a:pt x="31654" y="470063"/>
                      <a:pt x="28325" y="475612"/>
                      <a:pt x="26105" y="482269"/>
                    </a:cubicBezTo>
                    <a:cubicBezTo>
                      <a:pt x="330147" y="312494"/>
                      <a:pt x="649724" y="157144"/>
                      <a:pt x="975959" y="32864"/>
                    </a:cubicBezTo>
                    <a:cubicBezTo>
                      <a:pt x="969301" y="30645"/>
                      <a:pt x="963753" y="27316"/>
                      <a:pt x="957095" y="25097"/>
                    </a:cubicBezTo>
                    <a:cubicBezTo>
                      <a:pt x="957095" y="25097"/>
                      <a:pt x="957095" y="25097"/>
                      <a:pt x="957095" y="25097"/>
                    </a:cubicBezTo>
                    <a:cubicBezTo>
                      <a:pt x="959314" y="17329"/>
                      <a:pt x="961533" y="9562"/>
                      <a:pt x="962643" y="1794"/>
                    </a:cubicBezTo>
                    <a:cubicBezTo>
                      <a:pt x="826157" y="85018"/>
                      <a:pt x="684123" y="160473"/>
                      <a:pt x="542089" y="233710"/>
                    </a:cubicBezTo>
                    <a:cubicBezTo>
                      <a:pt x="524335" y="244806"/>
                      <a:pt x="540979" y="273657"/>
                      <a:pt x="559843" y="263670"/>
                    </a:cubicBezTo>
                    <a:close/>
                  </a:path>
                </a:pathLst>
              </a:custGeom>
              <a:solidFill>
                <a:srgbClr val="99B6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260" name="Google Shape;260;p6"/>
            <p:cNvGrpSpPr/>
            <p:nvPr/>
          </p:nvGrpSpPr>
          <p:grpSpPr bwMode="auto">
            <a:xfrm>
              <a:off x="9913563" y="2226323"/>
              <a:ext cx="954290" cy="82450"/>
              <a:chOff x="9769953" y="6562825"/>
              <a:chExt cx="1090500" cy="85137"/>
            </a:xfrm>
          </p:grpSpPr>
          <p:sp>
            <p:nvSpPr>
              <p:cNvPr id="261" name="Google Shape;261;p6"/>
              <p:cNvSpPr/>
              <p:nvPr/>
            </p:nvSpPr>
            <p:spPr bwMode="auto">
              <a:xfrm>
                <a:off x="9769953" y="6562825"/>
                <a:ext cx="1090500" cy="85137"/>
              </a:xfrm>
              <a:custGeom>
                <a:avLst/>
                <a:gdLst/>
                <a:ahLst/>
                <a:cxnLst/>
                <a:rect l="l" t="t" r="r" b="b"/>
                <a:pathLst>
                  <a:path w="1090500" h="85137" extrusionOk="0">
                    <a:moveTo>
                      <a:pt x="594491" y="84489"/>
                    </a:moveTo>
                    <a:cubicBezTo>
                      <a:pt x="754279" y="81160"/>
                      <a:pt x="915177" y="76721"/>
                      <a:pt x="1073856" y="62296"/>
                    </a:cubicBezTo>
                    <a:cubicBezTo>
                      <a:pt x="1082733" y="61186"/>
                      <a:pt x="1090501" y="55638"/>
                      <a:pt x="1090501" y="45651"/>
                    </a:cubicBezTo>
                    <a:cubicBezTo>
                      <a:pt x="1090501" y="45651"/>
                      <a:pt x="1090501" y="45651"/>
                      <a:pt x="1090501" y="45651"/>
                    </a:cubicBezTo>
                    <a:cubicBezTo>
                      <a:pt x="1090501" y="35665"/>
                      <a:pt x="1082733" y="30116"/>
                      <a:pt x="1073856" y="29007"/>
                    </a:cubicBezTo>
                    <a:cubicBezTo>
                      <a:pt x="725428" y="-4283"/>
                      <a:pt x="368124" y="-6502"/>
                      <a:pt x="17477" y="10143"/>
                    </a:cubicBezTo>
                    <a:cubicBezTo>
                      <a:pt x="7490" y="10143"/>
                      <a:pt x="1942" y="17910"/>
                      <a:pt x="832" y="26787"/>
                    </a:cubicBezTo>
                    <a:cubicBezTo>
                      <a:pt x="-277" y="37884"/>
                      <a:pt x="-277" y="44542"/>
                      <a:pt x="832" y="55638"/>
                    </a:cubicBezTo>
                    <a:cubicBezTo>
                      <a:pt x="1942" y="65625"/>
                      <a:pt x="7490" y="72283"/>
                      <a:pt x="17477" y="72283"/>
                    </a:cubicBezTo>
                    <a:cubicBezTo>
                      <a:pt x="209445" y="83379"/>
                      <a:pt x="402523" y="86708"/>
                      <a:pt x="594491" y="84489"/>
                    </a:cubicBezTo>
                    <a:cubicBezTo>
                      <a:pt x="615574" y="84489"/>
                      <a:pt x="615574" y="51200"/>
                      <a:pt x="594491" y="51200"/>
                    </a:cubicBezTo>
                    <a:cubicBezTo>
                      <a:pt x="402523" y="54528"/>
                      <a:pt x="209445" y="50090"/>
                      <a:pt x="17477" y="38993"/>
                    </a:cubicBezTo>
                    <a:cubicBezTo>
                      <a:pt x="23025" y="44542"/>
                      <a:pt x="28573" y="50090"/>
                      <a:pt x="34121" y="55638"/>
                    </a:cubicBezTo>
                    <a:cubicBezTo>
                      <a:pt x="34121" y="45651"/>
                      <a:pt x="34121" y="36774"/>
                      <a:pt x="35231" y="26787"/>
                    </a:cubicBezTo>
                    <a:cubicBezTo>
                      <a:pt x="29683" y="32336"/>
                      <a:pt x="24135" y="37884"/>
                      <a:pt x="18587" y="43432"/>
                    </a:cubicBezTo>
                    <a:cubicBezTo>
                      <a:pt x="368124" y="26787"/>
                      <a:pt x="725428" y="29007"/>
                      <a:pt x="1074966" y="62296"/>
                    </a:cubicBezTo>
                    <a:cubicBezTo>
                      <a:pt x="1069417" y="56748"/>
                      <a:pt x="1063869" y="51200"/>
                      <a:pt x="1058321" y="45651"/>
                    </a:cubicBezTo>
                    <a:cubicBezTo>
                      <a:pt x="1058321" y="45651"/>
                      <a:pt x="1058321" y="45651"/>
                      <a:pt x="1058321" y="45651"/>
                    </a:cubicBezTo>
                    <a:cubicBezTo>
                      <a:pt x="1063869" y="40103"/>
                      <a:pt x="1069417" y="34555"/>
                      <a:pt x="1074966" y="29007"/>
                    </a:cubicBezTo>
                    <a:cubicBezTo>
                      <a:pt x="916287" y="43432"/>
                      <a:pt x="755389" y="47871"/>
                      <a:pt x="595600" y="51200"/>
                    </a:cubicBezTo>
                    <a:cubicBezTo>
                      <a:pt x="573407" y="51200"/>
                      <a:pt x="573407" y="84489"/>
                      <a:pt x="594491" y="84489"/>
                    </a:cubicBezTo>
                    <a:close/>
                  </a:path>
                </a:pathLst>
              </a:custGeom>
              <a:solidFill>
                <a:srgbClr val="8C7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2" name="Google Shape;262;p6"/>
              <p:cNvSpPr/>
              <p:nvPr/>
            </p:nvSpPr>
            <p:spPr bwMode="auto">
              <a:xfrm>
                <a:off x="9785031" y="6582429"/>
                <a:ext cx="1058777" cy="48407"/>
              </a:xfrm>
              <a:custGeom>
                <a:avLst/>
                <a:gdLst/>
                <a:ahLst/>
                <a:cxnLst/>
                <a:rect l="l" t="t" r="r" b="b"/>
                <a:pathLst>
                  <a:path w="1058777" h="48407" extrusionOk="0">
                    <a:moveTo>
                      <a:pt x="579413" y="48240"/>
                    </a:moveTo>
                    <a:cubicBezTo>
                      <a:pt x="665965" y="47130"/>
                      <a:pt x="968897" y="34924"/>
                      <a:pt x="1058778" y="26047"/>
                    </a:cubicBezTo>
                    <a:lnTo>
                      <a:pt x="1058778" y="26047"/>
                    </a:lnTo>
                    <a:cubicBezTo>
                      <a:pt x="968897" y="17170"/>
                      <a:pt x="665965" y="2745"/>
                      <a:pt x="579413" y="525"/>
                    </a:cubicBezTo>
                    <a:cubicBezTo>
                      <a:pt x="526150" y="-584"/>
                      <a:pt x="148872" y="-584"/>
                      <a:pt x="2399" y="7183"/>
                    </a:cubicBezTo>
                    <a:cubicBezTo>
                      <a:pt x="3509" y="13841"/>
                      <a:pt x="180" y="18279"/>
                      <a:pt x="180" y="21608"/>
                    </a:cubicBezTo>
                    <a:cubicBezTo>
                      <a:pt x="-930" y="24937"/>
                      <a:pt x="3509" y="29376"/>
                      <a:pt x="2399" y="36034"/>
                    </a:cubicBezTo>
                    <a:cubicBezTo>
                      <a:pt x="148872" y="44911"/>
                      <a:pt x="527260" y="49350"/>
                      <a:pt x="579413" y="48240"/>
                    </a:cubicBezTo>
                    <a:close/>
                  </a:path>
                </a:pathLst>
              </a:custGeom>
              <a:solidFill>
                <a:srgbClr val="8C7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263" name="Google Shape;263;p6"/>
            <p:cNvSpPr/>
            <p:nvPr/>
          </p:nvSpPr>
          <p:spPr bwMode="auto">
            <a:xfrm>
              <a:off x="10113021" y="2172105"/>
              <a:ext cx="197516" cy="197516"/>
            </a:xfrm>
            <a:custGeom>
              <a:avLst/>
              <a:gdLst/>
              <a:ahLst/>
              <a:cxnLst/>
              <a:rect l="l" t="t" r="r" b="b"/>
              <a:pathLst>
                <a:path w="197516" h="197516" extrusionOk="0">
                  <a:moveTo>
                    <a:pt x="197516" y="98758"/>
                  </a:moveTo>
                  <a:cubicBezTo>
                    <a:pt x="197516" y="153131"/>
                    <a:pt x="153131" y="197516"/>
                    <a:pt x="98758" y="197516"/>
                  </a:cubicBezTo>
                  <a:cubicBezTo>
                    <a:pt x="44386" y="197516"/>
                    <a:pt x="0" y="153131"/>
                    <a:pt x="0" y="98758"/>
                  </a:cubicBezTo>
                  <a:cubicBezTo>
                    <a:pt x="0" y="44386"/>
                    <a:pt x="44386" y="0"/>
                    <a:pt x="98758" y="0"/>
                  </a:cubicBezTo>
                  <a:cubicBezTo>
                    <a:pt x="154240" y="0"/>
                    <a:pt x="197516" y="44386"/>
                    <a:pt x="197516" y="98758"/>
                  </a:cubicBezTo>
                  <a:close/>
                </a:path>
              </a:pathLst>
            </a:custGeom>
            <a:solidFill>
              <a:srgbClr val="E08D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64" name="Google Shape;264;p6"/>
          <p:cNvSpPr txBox="1"/>
          <p:nvPr/>
        </p:nvSpPr>
        <p:spPr bwMode="auto">
          <a:xfrm>
            <a:off x="811550" y="10659199"/>
            <a:ext cx="1029076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555555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: https://doi.org/10.14341/DM13042. </a:t>
            </a:r>
            <a:endParaRPr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0" name="Google Shape;270;p7"/>
          <p:cNvGrpSpPr/>
          <p:nvPr/>
        </p:nvGrpSpPr>
        <p:grpSpPr bwMode="auto">
          <a:xfrm>
            <a:off x="15599457" y="6434740"/>
            <a:ext cx="4037021" cy="4041593"/>
            <a:chOff x="4643789" y="2800617"/>
            <a:chExt cx="8499107" cy="8508733"/>
          </a:xfrm>
        </p:grpSpPr>
        <p:pic>
          <p:nvPicPr>
            <p:cNvPr id="271" name="Google Shape;271;p7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4643789" y="2800617"/>
              <a:ext cx="8499107" cy="8508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7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4792966" y="3902075"/>
              <a:ext cx="8118464" cy="58914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7"/>
          <p:cNvSpPr txBox="1"/>
          <p:nvPr/>
        </p:nvSpPr>
        <p:spPr bwMode="auto">
          <a:xfrm>
            <a:off x="10551351" y="6458883"/>
            <a:ext cx="454231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измеряет уровень глюкозы непрерывно (без прокола кожи), требуется сканирование датчика </a:t>
            </a:r>
            <a:b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не реже одного раза в 8 часов</a:t>
            </a:r>
            <a:endParaRPr/>
          </a:p>
        </p:txBody>
      </p:sp>
      <p:sp>
        <p:nvSpPr>
          <p:cNvPr id="274" name="Google Shape;274;p7"/>
          <p:cNvSpPr/>
          <p:nvPr/>
        </p:nvSpPr>
        <p:spPr bwMode="auto">
          <a:xfrm>
            <a:off x="10486989" y="5250430"/>
            <a:ext cx="4606678" cy="33141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75" name="Google Shape;275;p7"/>
          <p:cNvGrpSpPr/>
          <p:nvPr/>
        </p:nvGrpSpPr>
        <p:grpSpPr bwMode="auto">
          <a:xfrm>
            <a:off x="709727" y="5766236"/>
            <a:ext cx="3913535" cy="4415888"/>
            <a:chOff x="14756654" y="2217553"/>
            <a:chExt cx="2797787" cy="3156919"/>
          </a:xfrm>
        </p:grpSpPr>
        <p:pic>
          <p:nvPicPr>
            <p:cNvPr id="276" name="Google Shape;276;p7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14756654" y="2217553"/>
              <a:ext cx="2797787" cy="3156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7"/>
            <p:cNvPicPr/>
            <p:nvPr/>
          </p:nvPicPr>
          <p:blipFill>
            <a:blip r:embed="rId6">
              <a:alphaModFix/>
            </a:blip>
            <a:stretch/>
          </p:blipFill>
          <p:spPr bwMode="auto">
            <a:xfrm>
              <a:off x="16355023" y="3207912"/>
              <a:ext cx="1060533" cy="1576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7"/>
            <p:cNvPicPr/>
            <p:nvPr/>
          </p:nvPicPr>
          <p:blipFill>
            <a:blip r:embed="rId7">
              <a:alphaModFix/>
            </a:blip>
            <a:stretch/>
          </p:blipFill>
          <p:spPr bwMode="auto">
            <a:xfrm>
              <a:off x="15695324" y="4817548"/>
              <a:ext cx="679831" cy="318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7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14813863" y="2249206"/>
              <a:ext cx="1257987" cy="27299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" name="Google Shape;280;p7"/>
          <p:cNvGrpSpPr/>
          <p:nvPr/>
        </p:nvGrpSpPr>
        <p:grpSpPr bwMode="auto">
          <a:xfrm>
            <a:off x="12144652" y="2368972"/>
            <a:ext cx="2584151" cy="2594167"/>
            <a:chOff x="1260640" y="744779"/>
            <a:chExt cx="4966845" cy="4986096"/>
          </a:xfrm>
        </p:grpSpPr>
        <p:pic>
          <p:nvPicPr>
            <p:cNvPr id="281" name="Google Shape;281;p7"/>
            <p:cNvPicPr/>
            <p:nvPr/>
          </p:nvPicPr>
          <p:blipFill>
            <a:blip r:embed="rId9">
              <a:alphaModFix/>
            </a:blip>
            <a:stretch/>
          </p:blipFill>
          <p:spPr bwMode="auto">
            <a:xfrm>
              <a:off x="1260640" y="744779"/>
              <a:ext cx="4966845" cy="4986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7"/>
            <p:cNvPicPr/>
            <p:nvPr/>
          </p:nvPicPr>
          <p:blipFill>
            <a:blip r:embed="rId10">
              <a:alphaModFix/>
            </a:blip>
            <a:stretch/>
          </p:blipFill>
          <p:spPr bwMode="auto">
            <a:xfrm>
              <a:off x="2717442" y="1071597"/>
              <a:ext cx="2082356" cy="4296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 bwMode="auto">
          <a:xfrm>
            <a:off x="751740" y="600531"/>
            <a:ext cx="17326710" cy="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МЕТОДЫ ПРОВЕДЕНИЯ </a:t>
            </a:r>
            <a:r>
              <a:rPr lang="ru-RU" sz="48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САМОКОНТРОЛЯ ГЛИКЕМИИ</a:t>
            </a:r>
            <a:endParaRPr sz="48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7" name="Google Shape;287;p7"/>
          <p:cNvSpPr txBox="1"/>
          <p:nvPr/>
        </p:nvSpPr>
        <p:spPr bwMode="auto">
          <a:xfrm>
            <a:off x="5032746" y="5491857"/>
            <a:ext cx="46066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НМГ </a:t>
            </a:r>
            <a:b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в реальном времени</a:t>
            </a:r>
            <a:endParaRPr/>
          </a:p>
        </p:txBody>
      </p:sp>
      <p:sp>
        <p:nvSpPr>
          <p:cNvPr id="288" name="Google Shape;288;p7"/>
          <p:cNvSpPr txBox="1"/>
          <p:nvPr/>
        </p:nvSpPr>
        <p:spPr bwMode="auto">
          <a:xfrm>
            <a:off x="8685000" y="3601578"/>
            <a:ext cx="31618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Глюкометры</a:t>
            </a:r>
            <a:endParaRPr/>
          </a:p>
        </p:txBody>
      </p:sp>
      <p:sp>
        <p:nvSpPr>
          <p:cNvPr id="289" name="Google Shape;289;p7"/>
          <p:cNvSpPr txBox="1"/>
          <p:nvPr/>
        </p:nvSpPr>
        <p:spPr bwMode="auto">
          <a:xfrm>
            <a:off x="10872604" y="5427887"/>
            <a:ext cx="388106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Флеш-</a:t>
            </a:r>
            <a:b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3200" b="1">
                <a:solidFill>
                  <a:srgbClr val="555555"/>
                </a:solidFill>
                <a:latin typeface="Arial"/>
                <a:ea typeface="Arial"/>
                <a:cs typeface="Arial"/>
              </a:rPr>
              <a:t>мониторирование</a:t>
            </a:r>
            <a:endParaRPr/>
          </a:p>
        </p:txBody>
      </p:sp>
      <p:sp>
        <p:nvSpPr>
          <p:cNvPr id="290" name="Google Shape;290;p7"/>
          <p:cNvSpPr txBox="1"/>
          <p:nvPr/>
        </p:nvSpPr>
        <p:spPr bwMode="auto">
          <a:xfrm>
            <a:off x="811549" y="10659199"/>
            <a:ext cx="1478790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chemeClr val="accent4"/>
                </a:solidFill>
                <a:latin typeface="+mn-lt"/>
                <a:ea typeface="Calibri"/>
                <a:cs typeface="Calibri"/>
              </a:rPr>
              <a:t>*</a:t>
            </a:r>
            <a:r>
              <a:rPr lang="ru-RU" sz="1000">
                <a:solidFill>
                  <a:srgbClr val="555555"/>
                </a:solidFill>
                <a:latin typeface="+mn-lt"/>
                <a:ea typeface="Arial"/>
                <a:cs typeface="Arial"/>
              </a:rPr>
              <a:t>НМГ – непрерывное мониторирование глюкозы – способ исследования, который помогает оценить, насколько сильно изменяется глюкоза в течение дня, выявить эпизоды повышения гликемии, а также бессимптомные и ночные гипогликемии. </a:t>
            </a:r>
            <a:endParaRPr sz="1000">
              <a:solidFill>
                <a:srgbClr val="555555"/>
              </a:solidFill>
              <a:latin typeface="+mn-lt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555555"/>
                </a:solidFill>
                <a:latin typeface="+mn-lt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doi: https://doi.org/10.14341/DM13042. </a:t>
            </a:r>
            <a:endParaRPr sz="1000">
              <a:latin typeface="+mn-lt"/>
            </a:endParaRPr>
          </a:p>
        </p:txBody>
      </p:sp>
      <p:sp>
        <p:nvSpPr>
          <p:cNvPr id="291" name="Google Shape;291;p7"/>
          <p:cNvSpPr txBox="1"/>
          <p:nvPr/>
        </p:nvSpPr>
        <p:spPr bwMode="auto">
          <a:xfrm>
            <a:off x="7463503" y="8709877"/>
            <a:ext cx="5115551" cy="83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D54F4E"/>
                </a:solidFill>
                <a:latin typeface="Arial"/>
                <a:ea typeface="Arial"/>
                <a:cs typeface="Arial"/>
              </a:rPr>
              <a:t>Системы непрерывного мониторирования глюкозы </a:t>
            </a:r>
            <a:endParaRPr/>
          </a:p>
        </p:txBody>
      </p:sp>
      <p:grpSp>
        <p:nvGrpSpPr>
          <p:cNvPr id="292" name="Google Shape;292;p7"/>
          <p:cNvGrpSpPr/>
          <p:nvPr/>
        </p:nvGrpSpPr>
        <p:grpSpPr bwMode="auto">
          <a:xfrm>
            <a:off x="3320064" y="1239914"/>
            <a:ext cx="2055235" cy="2934973"/>
            <a:chOff x="5632450" y="3405501"/>
            <a:chExt cx="2055235" cy="2934973"/>
          </a:xfrm>
        </p:grpSpPr>
        <p:pic>
          <p:nvPicPr>
            <p:cNvPr id="293" name="Google Shape;293;p7"/>
            <p:cNvPicPr/>
            <p:nvPr/>
          </p:nvPicPr>
          <p:blipFill>
            <a:blip r:embed="rId11">
              <a:alphaModFix/>
            </a:blip>
            <a:stretch/>
          </p:blipFill>
          <p:spPr bwMode="auto">
            <a:xfrm>
              <a:off x="5632450" y="3405501"/>
              <a:ext cx="2055235" cy="2934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7"/>
            <p:cNvPicPr/>
            <p:nvPr/>
          </p:nvPicPr>
          <p:blipFill>
            <a:blip r:embed="rId12">
              <a:alphaModFix/>
            </a:blip>
            <a:stretch/>
          </p:blipFill>
          <p:spPr bwMode="auto">
            <a:xfrm>
              <a:off x="5732183" y="3784261"/>
              <a:ext cx="1657715" cy="22653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7"/>
          <p:cNvSpPr/>
          <p:nvPr/>
        </p:nvSpPr>
        <p:spPr bwMode="auto">
          <a:xfrm>
            <a:off x="7655171" y="3037777"/>
            <a:ext cx="4606678" cy="180231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6" name="Google Shape;296;p7"/>
          <p:cNvSpPr/>
          <p:nvPr/>
        </p:nvSpPr>
        <p:spPr bwMode="auto">
          <a:xfrm>
            <a:off x="5032746" y="5250429"/>
            <a:ext cx="4606678" cy="33141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7" name="Google Shape;297;p7"/>
          <p:cNvSpPr/>
          <p:nvPr/>
        </p:nvSpPr>
        <p:spPr bwMode="auto">
          <a:xfrm rot="10800000">
            <a:off x="7178837" y="7974719"/>
            <a:ext cx="1322399" cy="1232797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8" name="Google Shape;298;p7"/>
          <p:cNvSpPr/>
          <p:nvPr/>
        </p:nvSpPr>
        <p:spPr bwMode="auto">
          <a:xfrm rot="10800000" flipH="1">
            <a:off x="11721483" y="7948135"/>
            <a:ext cx="1322399" cy="1232797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F68222">
                <a:alpha val="3294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9" name="Google Shape;299;p7"/>
          <p:cNvSpPr txBox="1"/>
          <p:nvPr/>
        </p:nvSpPr>
        <p:spPr bwMode="auto">
          <a:xfrm>
            <a:off x="5096432" y="6458883"/>
            <a:ext cx="457638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дает информацию об уровне глюкозы каждые 1–5 минут</a:t>
            </a:r>
            <a:endParaRPr/>
          </a:p>
        </p:txBody>
      </p:sp>
      <p:grpSp>
        <p:nvGrpSpPr>
          <p:cNvPr id="300" name="Google Shape;300;p7"/>
          <p:cNvGrpSpPr/>
          <p:nvPr/>
        </p:nvGrpSpPr>
        <p:grpSpPr bwMode="auto">
          <a:xfrm>
            <a:off x="14554086" y="1573046"/>
            <a:ext cx="1384384" cy="2139502"/>
            <a:chOff x="6668420" y="1654143"/>
            <a:chExt cx="3388093" cy="5236143"/>
          </a:xfrm>
        </p:grpSpPr>
        <p:pic>
          <p:nvPicPr>
            <p:cNvPr id="301" name="Google Shape;301;p7"/>
            <p:cNvPicPr/>
            <p:nvPr/>
          </p:nvPicPr>
          <p:blipFill>
            <a:blip r:embed="rId13">
              <a:alphaModFix/>
            </a:blip>
            <a:stretch/>
          </p:blipFill>
          <p:spPr bwMode="auto">
            <a:xfrm>
              <a:off x="6668420" y="1654143"/>
              <a:ext cx="3388093" cy="5236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7"/>
            <p:cNvPicPr/>
            <p:nvPr/>
          </p:nvPicPr>
          <p:blipFill>
            <a:blip r:embed="rId14">
              <a:alphaModFix/>
            </a:blip>
            <a:stretch/>
          </p:blipFill>
          <p:spPr bwMode="auto">
            <a:xfrm>
              <a:off x="7096029" y="1682839"/>
              <a:ext cx="2938389" cy="50004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3" name="Google Shape;303;p7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5655854" y="2558401"/>
            <a:ext cx="1779083" cy="2437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9" name="Google Shape;309;p8"/>
          <p:cNvSpPr txBox="1"/>
          <p:nvPr/>
        </p:nvSpPr>
        <p:spPr bwMode="auto">
          <a:xfrm>
            <a:off x="751740" y="600531"/>
            <a:ext cx="15075082" cy="148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i="0">
                <a:solidFill>
                  <a:srgbClr val="D54F4E"/>
                </a:solidFill>
                <a:latin typeface="Arial"/>
                <a:ea typeface="Arial"/>
                <a:cs typeface="Arial"/>
              </a:rPr>
              <a:t>КРАТНОСТЬ ПРОВЕДЕНИЯ САМОКОНТРОЛЯ </a:t>
            </a:r>
            <a:r>
              <a:rPr lang="ru-RU" sz="4800" b="1" i="0">
                <a:solidFill>
                  <a:srgbClr val="555555"/>
                </a:solidFill>
                <a:latin typeface="Arial"/>
                <a:ea typeface="Arial"/>
                <a:cs typeface="Arial"/>
              </a:rPr>
              <a:t>ЗАВИСИТ ОТ СХЕМЫ ТЕРАПИИ: </a:t>
            </a:r>
            <a:endParaRPr/>
          </a:p>
        </p:txBody>
      </p:sp>
      <p:sp>
        <p:nvSpPr>
          <p:cNvPr id="311" name="Google Shape;311;p8"/>
          <p:cNvSpPr txBox="1"/>
          <p:nvPr/>
        </p:nvSpPr>
        <p:spPr bwMode="auto">
          <a:xfrm>
            <a:off x="3453685" y="2332737"/>
            <a:ext cx="15936060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Если</a:t>
            </a:r>
            <a:r>
              <a:rPr lang="ru-RU" sz="2600">
                <a:solidFill>
                  <a:srgbClr val="D54F4E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таблетированный сахароснижающий препарат / Таблетированный </a:t>
            </a:r>
            <a:b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</a:b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сахароснижающий препарат + инсулин продленного действия,</a:t>
            </a:r>
            <a:endParaRPr/>
          </a:p>
        </p:txBody>
      </p:sp>
      <p:pic>
        <p:nvPicPr>
          <p:cNvPr id="312" name="Google Shape;312;p8"/>
          <p:cNvPicPr/>
          <p:nvPr/>
        </p:nvPicPr>
        <p:blipFill>
          <a:blip r:embed="rId3">
            <a:alphaModFix/>
          </a:blip>
          <a:stretch/>
        </p:blipFill>
        <p:spPr bwMode="auto">
          <a:xfrm flipH="1">
            <a:off x="15960377" y="906088"/>
            <a:ext cx="3332171" cy="10007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8"/>
          <p:cNvGrpSpPr/>
          <p:nvPr/>
        </p:nvGrpSpPr>
        <p:grpSpPr bwMode="auto">
          <a:xfrm>
            <a:off x="852010" y="5052515"/>
            <a:ext cx="14656929" cy="5137682"/>
            <a:chOff x="852012" y="4352229"/>
            <a:chExt cx="14289978" cy="5410200"/>
          </a:xfrm>
        </p:grpSpPr>
        <p:sp>
          <p:nvSpPr>
            <p:cNvPr id="314" name="Google Shape;314;p8"/>
            <p:cNvSpPr/>
            <p:nvPr/>
          </p:nvSpPr>
          <p:spPr bwMode="auto">
            <a:xfrm>
              <a:off x="852012" y="4352229"/>
              <a:ext cx="14289978" cy="5410200"/>
            </a:xfrm>
            <a:prstGeom prst="roundRect">
              <a:avLst>
                <a:gd name="adj" fmla="val 5047"/>
              </a:avLst>
            </a:prstGeom>
            <a:solidFill>
              <a:srgbClr val="555555">
                <a:alpha val="6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5" name="Google Shape;315;p8"/>
            <p:cNvSpPr/>
            <p:nvPr/>
          </p:nvSpPr>
          <p:spPr bwMode="auto">
            <a:xfrm>
              <a:off x="1081818" y="4736699"/>
              <a:ext cx="13847032" cy="4814325"/>
            </a:xfrm>
            <a:custGeom>
              <a:avLst/>
              <a:gdLst/>
              <a:ahLst/>
              <a:cxnLst/>
              <a:rect l="l" t="t" r="r" b="b"/>
              <a:pathLst>
                <a:path w="7121926" h="4991477" extrusionOk="0">
                  <a:moveTo>
                    <a:pt x="0" y="0"/>
                  </a:moveTo>
                  <a:lnTo>
                    <a:pt x="0" y="4991478"/>
                  </a:lnTo>
                  <a:lnTo>
                    <a:pt x="7121927" y="4991464"/>
                  </a:lnTo>
                  <a:lnTo>
                    <a:pt x="71219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6" name="Google Shape;316;p8"/>
            <p:cNvSpPr txBox="1"/>
            <p:nvPr/>
          </p:nvSpPr>
          <p:spPr bwMode="auto">
            <a:xfrm>
              <a:off x="1242555" y="6301617"/>
              <a:ext cx="15569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понедельник</a:t>
              </a:r>
              <a:endParaRPr/>
            </a:p>
          </p:txBody>
        </p:sp>
        <p:sp>
          <p:nvSpPr>
            <p:cNvPr id="317" name="Google Shape;317;p8"/>
            <p:cNvSpPr txBox="1"/>
            <p:nvPr/>
          </p:nvSpPr>
          <p:spPr bwMode="auto">
            <a:xfrm>
              <a:off x="1242555" y="6790450"/>
              <a:ext cx="10202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вторник</a:t>
              </a:r>
              <a:endParaRPr/>
            </a:p>
          </p:txBody>
        </p:sp>
        <p:sp>
          <p:nvSpPr>
            <p:cNvPr id="318" name="Google Shape;318;p8"/>
            <p:cNvSpPr txBox="1"/>
            <p:nvPr/>
          </p:nvSpPr>
          <p:spPr bwMode="auto">
            <a:xfrm>
              <a:off x="1242555" y="7234557"/>
              <a:ext cx="814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среда</a:t>
              </a:r>
              <a:endParaRPr/>
            </a:p>
          </p:txBody>
        </p:sp>
        <p:sp>
          <p:nvSpPr>
            <p:cNvPr id="319" name="Google Shape;319;p8"/>
            <p:cNvSpPr txBox="1"/>
            <p:nvPr/>
          </p:nvSpPr>
          <p:spPr bwMode="auto">
            <a:xfrm>
              <a:off x="1242555" y="7655625"/>
              <a:ext cx="9935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четверг</a:t>
              </a:r>
              <a:endParaRPr/>
            </a:p>
          </p:txBody>
        </p:sp>
        <p:grpSp>
          <p:nvGrpSpPr>
            <p:cNvPr id="320" name="Google Shape;320;p8"/>
            <p:cNvGrpSpPr/>
            <p:nvPr/>
          </p:nvGrpSpPr>
          <p:grpSpPr bwMode="auto">
            <a:xfrm>
              <a:off x="6409567" y="4497387"/>
              <a:ext cx="2757619" cy="701450"/>
              <a:chOff x="3290346" y="4809233"/>
              <a:chExt cx="2757619" cy="701450"/>
            </a:xfrm>
          </p:grpSpPr>
          <p:sp>
            <p:nvSpPr>
              <p:cNvPr id="321" name="Google Shape;321;p8"/>
              <p:cNvSpPr/>
              <p:nvPr/>
            </p:nvSpPr>
            <p:spPr bwMode="auto">
              <a:xfrm>
                <a:off x="3415690" y="4809233"/>
                <a:ext cx="2506931" cy="568911"/>
              </a:xfrm>
              <a:custGeom>
                <a:avLst/>
                <a:gdLst/>
                <a:ahLst/>
                <a:cxnLst/>
                <a:rect l="l" t="t" r="r" b="b"/>
                <a:pathLst>
                  <a:path w="2506931" h="568911" extrusionOk="0">
                    <a:moveTo>
                      <a:pt x="2506932" y="458432"/>
                    </a:moveTo>
                    <a:cubicBezTo>
                      <a:pt x="2506932" y="529821"/>
                      <a:pt x="2408118" y="568911"/>
                      <a:pt x="2293421" y="568911"/>
                    </a:cubicBezTo>
                    <a:lnTo>
                      <a:pt x="192615" y="568911"/>
                    </a:lnTo>
                    <a:cubicBezTo>
                      <a:pt x="77932" y="568911"/>
                      <a:pt x="0" y="529638"/>
                      <a:pt x="0" y="458432"/>
                    </a:cubicBezTo>
                    <a:lnTo>
                      <a:pt x="0" y="142778"/>
                    </a:lnTo>
                    <a:cubicBezTo>
                      <a:pt x="0" y="71389"/>
                      <a:pt x="77932" y="0"/>
                      <a:pt x="192615" y="0"/>
                    </a:cubicBezTo>
                    <a:lnTo>
                      <a:pt x="2293421" y="0"/>
                    </a:lnTo>
                    <a:cubicBezTo>
                      <a:pt x="2408118" y="0"/>
                      <a:pt x="2506932" y="71389"/>
                      <a:pt x="2506932" y="142594"/>
                    </a:cubicBezTo>
                    <a:lnTo>
                      <a:pt x="2506932" y="458432"/>
                    </a:lnTo>
                    <a:close/>
                  </a:path>
                </a:pathLst>
              </a:custGeom>
              <a:noFill/>
              <a:ln w="85125" cap="flat" cmpd="sng">
                <a:solidFill>
                  <a:srgbClr val="C5CBCC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2" name="Google Shape;322;p8"/>
              <p:cNvSpPr/>
              <p:nvPr/>
            </p:nvSpPr>
            <p:spPr bwMode="auto">
              <a:xfrm>
                <a:off x="3812631" y="5252633"/>
                <a:ext cx="1775735" cy="258050"/>
              </a:xfrm>
              <a:custGeom>
                <a:avLst/>
                <a:gdLst/>
                <a:ahLst/>
                <a:cxnLst/>
                <a:rect l="l" t="t" r="r" b="b"/>
                <a:pathLst>
                  <a:path w="1775735" h="258050" extrusionOk="0">
                    <a:moveTo>
                      <a:pt x="1775736" y="0"/>
                    </a:moveTo>
                    <a:lnTo>
                      <a:pt x="0" y="0"/>
                    </a:lnTo>
                    <a:lnTo>
                      <a:pt x="0" y="258051"/>
                    </a:lnTo>
                    <a:lnTo>
                      <a:pt x="1775736" y="258051"/>
                    </a:lnTo>
                    <a:lnTo>
                      <a:pt x="1775736" y="0"/>
                    </a:lnTo>
                    <a:close/>
                  </a:path>
                </a:pathLst>
              </a:custGeom>
              <a:solidFill>
                <a:srgbClr val="C5CB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3" name="Google Shape;323;p8"/>
              <p:cNvSpPr/>
              <p:nvPr/>
            </p:nvSpPr>
            <p:spPr bwMode="auto">
              <a:xfrm>
                <a:off x="3290346" y="4999665"/>
                <a:ext cx="229806" cy="188045"/>
              </a:xfrm>
              <a:custGeom>
                <a:avLst/>
                <a:gdLst/>
                <a:ahLst/>
                <a:cxnLst/>
                <a:rect l="l" t="t" r="r" b="b"/>
                <a:pathLst>
                  <a:path w="229806" h="188046" extrusionOk="0">
                    <a:moveTo>
                      <a:pt x="229806" y="0"/>
                    </a:moveTo>
                    <a:lnTo>
                      <a:pt x="0" y="0"/>
                    </a:lnTo>
                    <a:lnTo>
                      <a:pt x="0" y="188047"/>
                    </a:lnTo>
                    <a:lnTo>
                      <a:pt x="229806" y="188047"/>
                    </a:lnTo>
                    <a:lnTo>
                      <a:pt x="229806" y="0"/>
                    </a:lnTo>
                    <a:close/>
                  </a:path>
                </a:pathLst>
              </a:custGeom>
              <a:solidFill>
                <a:srgbClr val="70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4" name="Google Shape;324;p8"/>
              <p:cNvSpPr/>
              <p:nvPr/>
            </p:nvSpPr>
            <p:spPr bwMode="auto">
              <a:xfrm>
                <a:off x="5797278" y="4999665"/>
                <a:ext cx="250687" cy="188045"/>
              </a:xfrm>
              <a:custGeom>
                <a:avLst/>
                <a:gdLst/>
                <a:ahLst/>
                <a:cxnLst/>
                <a:rect l="l" t="t" r="r" b="b"/>
                <a:pathLst>
                  <a:path w="250687" h="188046" extrusionOk="0">
                    <a:moveTo>
                      <a:pt x="250687" y="0"/>
                    </a:moveTo>
                    <a:lnTo>
                      <a:pt x="0" y="0"/>
                    </a:lnTo>
                    <a:lnTo>
                      <a:pt x="0" y="188047"/>
                    </a:lnTo>
                    <a:lnTo>
                      <a:pt x="250687" y="188047"/>
                    </a:lnTo>
                    <a:lnTo>
                      <a:pt x="250687" y="0"/>
                    </a:lnTo>
                    <a:close/>
                  </a:path>
                </a:pathLst>
              </a:custGeom>
              <a:solidFill>
                <a:srgbClr val="70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325" name="Google Shape;325;p8"/>
            <p:cNvSpPr/>
            <p:nvPr/>
          </p:nvSpPr>
          <p:spPr bwMode="auto">
            <a:xfrm>
              <a:off x="10936914" y="4736698"/>
              <a:ext cx="2444259" cy="4814325"/>
            </a:xfrm>
            <a:custGeom>
              <a:avLst/>
              <a:gdLst/>
              <a:ahLst/>
              <a:cxnLst/>
              <a:rect l="l" t="t" r="r" b="b"/>
              <a:pathLst>
                <a:path w="2444259" h="4991477" extrusionOk="0">
                  <a:moveTo>
                    <a:pt x="2444259" y="0"/>
                  </a:moveTo>
                  <a:lnTo>
                    <a:pt x="0" y="0"/>
                  </a:lnTo>
                  <a:lnTo>
                    <a:pt x="0" y="4991478"/>
                  </a:lnTo>
                  <a:lnTo>
                    <a:pt x="2444259" y="4991478"/>
                  </a:lnTo>
                  <a:lnTo>
                    <a:pt x="2444259" y="0"/>
                  </a:lnTo>
                  <a:close/>
                </a:path>
              </a:pathLst>
            </a:custGeom>
            <a:solidFill>
              <a:srgbClr val="C5CBCC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6" name="Google Shape;326;p8"/>
            <p:cNvSpPr txBox="1"/>
            <p:nvPr/>
          </p:nvSpPr>
          <p:spPr bwMode="auto">
            <a:xfrm>
              <a:off x="1242555" y="8106961"/>
              <a:ext cx="10567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пятница</a:t>
              </a:r>
              <a:endParaRPr/>
            </a:p>
          </p:txBody>
        </p:sp>
        <p:sp>
          <p:nvSpPr>
            <p:cNvPr id="327" name="Google Shape;327;p8"/>
            <p:cNvSpPr txBox="1"/>
            <p:nvPr/>
          </p:nvSpPr>
          <p:spPr bwMode="auto">
            <a:xfrm>
              <a:off x="1242555" y="8581023"/>
              <a:ext cx="10356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суббота</a:t>
              </a:r>
              <a:endParaRPr/>
            </a:p>
          </p:txBody>
        </p:sp>
        <p:sp>
          <p:nvSpPr>
            <p:cNvPr id="328" name="Google Shape;328;p8"/>
            <p:cNvSpPr txBox="1"/>
            <p:nvPr/>
          </p:nvSpPr>
          <p:spPr bwMode="auto">
            <a:xfrm>
              <a:off x="1242555" y="9049391"/>
              <a:ext cx="15350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воскресение</a:t>
              </a:r>
              <a:endParaRPr/>
            </a:p>
          </p:txBody>
        </p:sp>
        <p:sp>
          <p:nvSpPr>
            <p:cNvPr id="329" name="Google Shape;329;p8"/>
            <p:cNvSpPr txBox="1"/>
            <p:nvPr/>
          </p:nvSpPr>
          <p:spPr bwMode="auto">
            <a:xfrm>
              <a:off x="3078759" y="5518344"/>
              <a:ext cx="1469313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завтрака</a:t>
              </a:r>
              <a:endParaRPr/>
            </a:p>
          </p:txBody>
        </p:sp>
        <p:sp>
          <p:nvSpPr>
            <p:cNvPr id="330" name="Google Shape;330;p8"/>
            <p:cNvSpPr txBox="1"/>
            <p:nvPr/>
          </p:nvSpPr>
          <p:spPr bwMode="auto">
            <a:xfrm>
              <a:off x="4537389" y="5387538"/>
              <a:ext cx="1697334" cy="877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завтрака</a:t>
              </a:r>
              <a:endParaRPr/>
            </a:p>
          </p:txBody>
        </p:sp>
        <p:sp>
          <p:nvSpPr>
            <p:cNvPr id="331" name="Google Shape;331;p8"/>
            <p:cNvSpPr txBox="1"/>
            <p:nvPr/>
          </p:nvSpPr>
          <p:spPr bwMode="auto">
            <a:xfrm>
              <a:off x="6348096" y="5518344"/>
              <a:ext cx="116570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обеда</a:t>
              </a:r>
              <a:endParaRPr/>
            </a:p>
          </p:txBody>
        </p:sp>
        <p:sp>
          <p:nvSpPr>
            <p:cNvPr id="332" name="Google Shape;332;p8"/>
            <p:cNvSpPr txBox="1"/>
            <p:nvPr/>
          </p:nvSpPr>
          <p:spPr bwMode="auto">
            <a:xfrm>
              <a:off x="9475620" y="5518344"/>
              <a:ext cx="118282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до ужина</a:t>
              </a:r>
              <a:endParaRPr/>
            </a:p>
          </p:txBody>
        </p:sp>
        <p:sp>
          <p:nvSpPr>
            <p:cNvPr id="333" name="Google Shape;333;p8"/>
            <p:cNvSpPr txBox="1"/>
            <p:nvPr/>
          </p:nvSpPr>
          <p:spPr bwMode="auto">
            <a:xfrm>
              <a:off x="7496165" y="5387538"/>
              <a:ext cx="203687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обеда</a:t>
              </a:r>
              <a:endParaRPr/>
            </a:p>
          </p:txBody>
        </p:sp>
        <p:sp>
          <p:nvSpPr>
            <p:cNvPr id="334" name="Google Shape;334;p8"/>
            <p:cNvSpPr txBox="1"/>
            <p:nvPr/>
          </p:nvSpPr>
          <p:spPr bwMode="auto">
            <a:xfrm>
              <a:off x="10779083" y="5387538"/>
              <a:ext cx="203687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через 2 часа после ужина</a:t>
              </a:r>
              <a:endParaRPr/>
            </a:p>
          </p:txBody>
        </p:sp>
        <p:sp>
          <p:nvSpPr>
            <p:cNvPr id="335" name="Google Shape;335;p8"/>
            <p:cNvSpPr txBox="1"/>
            <p:nvPr/>
          </p:nvSpPr>
          <p:spPr bwMode="auto">
            <a:xfrm>
              <a:off x="12602410" y="5518344"/>
              <a:ext cx="115448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на ночь</a:t>
              </a:r>
              <a:endParaRPr/>
            </a:p>
          </p:txBody>
        </p:sp>
        <p:sp>
          <p:nvSpPr>
            <p:cNvPr id="336" name="Google Shape;336;p8"/>
            <p:cNvSpPr txBox="1"/>
            <p:nvPr/>
          </p:nvSpPr>
          <p:spPr bwMode="auto">
            <a:xfrm>
              <a:off x="13862967" y="5518344"/>
              <a:ext cx="1154484" cy="353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 b="1">
                  <a:solidFill>
                    <a:srgbClr val="555555"/>
                  </a:solidFill>
                  <a:latin typeface="Arial"/>
                  <a:ea typeface="Arial"/>
                  <a:cs typeface="Arial"/>
                </a:rPr>
                <a:t>ночью</a:t>
              </a:r>
              <a:endParaRPr/>
            </a:p>
          </p:txBody>
        </p:sp>
        <p:cxnSp>
          <p:nvCxnSpPr>
            <p:cNvPr id="337" name="Google Shape;337;p8"/>
            <p:cNvCxnSpPr>
              <a:cxnSpLocks/>
            </p:cNvCxnSpPr>
            <p:nvPr/>
          </p:nvCxnSpPr>
          <p:spPr bwMode="auto">
            <a:xfrm>
              <a:off x="936625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8"/>
            <p:cNvCxnSpPr>
              <a:cxnSpLocks/>
            </p:cNvCxnSpPr>
            <p:nvPr/>
          </p:nvCxnSpPr>
          <p:spPr bwMode="auto">
            <a:xfrm>
              <a:off x="1242555" y="6752953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8"/>
            <p:cNvCxnSpPr>
              <a:cxnSpLocks/>
            </p:cNvCxnSpPr>
            <p:nvPr/>
          </p:nvCxnSpPr>
          <p:spPr bwMode="auto">
            <a:xfrm>
              <a:off x="1242555" y="6264275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8"/>
            <p:cNvCxnSpPr>
              <a:cxnSpLocks/>
            </p:cNvCxnSpPr>
            <p:nvPr/>
          </p:nvCxnSpPr>
          <p:spPr bwMode="auto">
            <a:xfrm>
              <a:off x="1237525" y="7204289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1" name="Google Shape;341;p8"/>
            <p:cNvCxnSpPr>
              <a:cxnSpLocks/>
            </p:cNvCxnSpPr>
            <p:nvPr/>
          </p:nvCxnSpPr>
          <p:spPr bwMode="auto">
            <a:xfrm>
              <a:off x="1245858" y="7639964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2" name="Google Shape;342;p8"/>
            <p:cNvCxnSpPr>
              <a:cxnSpLocks/>
            </p:cNvCxnSpPr>
            <p:nvPr/>
          </p:nvCxnSpPr>
          <p:spPr bwMode="auto">
            <a:xfrm>
              <a:off x="1245858" y="8063971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" name="Google Shape;343;p8"/>
            <p:cNvCxnSpPr>
              <a:cxnSpLocks/>
            </p:cNvCxnSpPr>
            <p:nvPr/>
          </p:nvCxnSpPr>
          <p:spPr bwMode="auto">
            <a:xfrm>
              <a:off x="1245858" y="8558297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4" name="Google Shape;344;p8"/>
            <p:cNvCxnSpPr>
              <a:cxnSpLocks/>
            </p:cNvCxnSpPr>
            <p:nvPr/>
          </p:nvCxnSpPr>
          <p:spPr bwMode="auto">
            <a:xfrm>
              <a:off x="1276060" y="9007475"/>
              <a:ext cx="13518952" cy="0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5" name="Google Shape;355;p8"/>
            <p:cNvCxnSpPr>
              <a:cxnSpLocks/>
            </p:cNvCxnSpPr>
            <p:nvPr/>
          </p:nvCxnSpPr>
          <p:spPr bwMode="auto">
            <a:xfrm>
              <a:off x="307682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6" name="Google Shape;356;p8"/>
            <p:cNvCxnSpPr>
              <a:cxnSpLocks/>
            </p:cNvCxnSpPr>
            <p:nvPr/>
          </p:nvCxnSpPr>
          <p:spPr bwMode="auto">
            <a:xfrm>
              <a:off x="460254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" name="Google Shape;357;p8"/>
            <p:cNvCxnSpPr>
              <a:cxnSpLocks/>
            </p:cNvCxnSpPr>
            <p:nvPr/>
          </p:nvCxnSpPr>
          <p:spPr bwMode="auto">
            <a:xfrm>
              <a:off x="612827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8"/>
            <p:cNvCxnSpPr>
              <a:cxnSpLocks/>
            </p:cNvCxnSpPr>
            <p:nvPr/>
          </p:nvCxnSpPr>
          <p:spPr bwMode="auto">
            <a:xfrm>
              <a:off x="765399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9" name="Google Shape;359;p8"/>
            <p:cNvCxnSpPr>
              <a:cxnSpLocks/>
            </p:cNvCxnSpPr>
            <p:nvPr/>
          </p:nvCxnSpPr>
          <p:spPr bwMode="auto">
            <a:xfrm>
              <a:off x="10705445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8"/>
            <p:cNvCxnSpPr>
              <a:cxnSpLocks/>
            </p:cNvCxnSpPr>
            <p:nvPr/>
          </p:nvCxnSpPr>
          <p:spPr bwMode="auto">
            <a:xfrm>
              <a:off x="12338050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p8"/>
            <p:cNvCxnSpPr>
              <a:cxnSpLocks/>
            </p:cNvCxnSpPr>
            <p:nvPr/>
          </p:nvCxnSpPr>
          <p:spPr bwMode="auto">
            <a:xfrm>
              <a:off x="13756894" y="5527051"/>
              <a:ext cx="0" cy="3891672"/>
            </a:xfrm>
            <a:prstGeom prst="straightConnector1">
              <a:avLst/>
            </a:prstGeom>
            <a:noFill/>
            <a:ln w="9525" cap="flat" cmpd="sng">
              <a:solidFill>
                <a:srgbClr val="55555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2" name="Google Shape;362;p8"/>
          <p:cNvSpPr txBox="1"/>
          <p:nvPr/>
        </p:nvSpPr>
        <p:spPr bwMode="auto">
          <a:xfrm>
            <a:off x="4362042" y="3174712"/>
            <a:ext cx="1288994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Arial"/>
              <a:buChar char="•"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измерение гликемии </a:t>
            </a:r>
            <a:r>
              <a:rPr lang="ru-RU" sz="2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не менее 1 раза в сутки в разное время </a:t>
            </a:r>
            <a:endParaRPr sz="2600">
              <a:solidFill>
                <a:srgbClr val="D54F4E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just">
              <a:spcBef>
                <a:spcPts val="600"/>
              </a:spcBef>
              <a:spcAft>
                <a:spcPts val="0"/>
              </a:spcAft>
              <a:buClr>
                <a:srgbClr val="555555"/>
              </a:buClr>
              <a:buSzPts val="2600"/>
              <a:buFont typeface="Arial"/>
              <a:buChar char="•"/>
              <a:defRPr/>
            </a:pP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+</a:t>
            </a:r>
            <a:r>
              <a:rPr lang="ru-RU" sz="2600">
                <a:solidFill>
                  <a:schemeClr val="dk1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1 гликемический профиль </a:t>
            </a:r>
            <a:r>
              <a:rPr lang="ru-RU" sz="2600">
                <a:solidFill>
                  <a:srgbClr val="555555"/>
                </a:solidFill>
                <a:latin typeface="Arial"/>
                <a:ea typeface="Arial"/>
                <a:cs typeface="Arial"/>
              </a:rPr>
              <a:t>(не менее 4 раз в сутки) </a:t>
            </a:r>
            <a:r>
              <a:rPr lang="ru-RU" sz="2600" b="1">
                <a:solidFill>
                  <a:srgbClr val="D54F4E"/>
                </a:solidFill>
                <a:latin typeface="Arial"/>
                <a:ea typeface="Arial"/>
                <a:cs typeface="Arial"/>
              </a:rPr>
              <a:t>в неделю</a:t>
            </a:r>
            <a:r>
              <a:rPr lang="ru-RU" sz="2600">
                <a:solidFill>
                  <a:srgbClr val="D54F4E"/>
                </a:solidFill>
                <a:latin typeface="Arial"/>
                <a:ea typeface="Arial"/>
                <a:cs typeface="Arial"/>
              </a:rPr>
              <a:t> </a:t>
            </a:r>
            <a:endParaRPr/>
          </a:p>
          <a:p>
            <a:pPr marL="0" marR="0" lvl="0" indent="0" algn="l">
              <a:spcBef>
                <a:spcPts val="600"/>
              </a:spcBef>
              <a:spcAft>
                <a:spcPts val="0"/>
              </a:spcAft>
              <a:buNone/>
              <a:defRPr/>
            </a:pPr>
            <a:endParaRPr sz="26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63" name="Google Shape;363;p8"/>
          <p:cNvSpPr txBox="1"/>
          <p:nvPr/>
        </p:nvSpPr>
        <p:spPr bwMode="auto">
          <a:xfrm>
            <a:off x="734268" y="10226675"/>
            <a:ext cx="1493186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rgbClr val="D54F4E"/>
                </a:solidFill>
                <a:latin typeface="Arial"/>
                <a:ea typeface="Arial"/>
                <a:cs typeface="Arial"/>
              </a:rPr>
              <a:t>Возможно уменьшение частоты измерений при использовании только препаратов с низким риском гипогликемии</a:t>
            </a:r>
            <a:endParaRPr/>
          </a:p>
        </p:txBody>
      </p:sp>
      <p:sp>
        <p:nvSpPr>
          <p:cNvPr id="364" name="Google Shape;364;p8"/>
          <p:cNvSpPr txBox="1"/>
          <p:nvPr/>
        </p:nvSpPr>
        <p:spPr bwMode="auto">
          <a:xfrm>
            <a:off x="756276" y="4533557"/>
            <a:ext cx="118527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rgbClr val="555555"/>
                </a:solidFill>
                <a:latin typeface="Arial"/>
                <a:ea typeface="Arial"/>
                <a:cs typeface="Arial"/>
              </a:rPr>
              <a:t>Вот такая схема самоконтроля позволит выполнить рекомендованные условия* :</a:t>
            </a:r>
            <a:endParaRPr/>
          </a:p>
        </p:txBody>
      </p:sp>
      <p:sp>
        <p:nvSpPr>
          <p:cNvPr id="365" name="Google Shape;365;p8"/>
          <p:cNvSpPr txBox="1"/>
          <p:nvPr/>
        </p:nvSpPr>
        <p:spPr bwMode="auto">
          <a:xfrm>
            <a:off x="811550" y="10659200"/>
            <a:ext cx="141139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*В качестве примера</a:t>
            </a:r>
            <a:endParaRPr sz="1000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1. Адаптировано из Алгоритмов специализированной медицинской помощи больным сахарным диабетом / Под редакцией И.И. Дедова, М.В. Шестаковой, А.Ю. Майорова. – 11-й выпуск. – М.; 2023. </a:t>
            </a:r>
            <a:r>
              <a:rPr lang="ru-RU" sz="1000" dirty="0" err="1">
                <a:solidFill>
                  <a:srgbClr val="2C2D2E"/>
                </a:solidFill>
                <a:latin typeface="Arial"/>
                <a:ea typeface="Arial"/>
                <a:cs typeface="Arial"/>
              </a:rPr>
              <a:t>doi</a:t>
            </a:r>
            <a:r>
              <a:rPr lang="ru-RU" sz="1000" dirty="0">
                <a:solidFill>
                  <a:srgbClr val="2C2D2E"/>
                </a:solidFill>
                <a:latin typeface="Arial"/>
                <a:ea typeface="Arial"/>
                <a:cs typeface="Arial"/>
              </a:rPr>
              <a:t>:</a:t>
            </a:r>
            <a:r>
              <a:rPr lang="ru-RU" sz="1000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1000" u="sng" dirty="0">
                <a:solidFill>
                  <a:srgbClr val="555555"/>
                </a:solidFill>
                <a:latin typeface="Arial"/>
                <a:ea typeface="Arial"/>
                <a:cs typeface="Arial"/>
              </a:rPr>
              <a:t>https://doi.org/10.14341/DM13042</a:t>
            </a:r>
            <a:endParaRPr sz="1000" u="sng" dirty="0">
              <a:solidFill>
                <a:srgbClr val="555555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66" name="Google Shape;366;p8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215180" y="-41359"/>
            <a:ext cx="2558000" cy="594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065D65-2BFC-78C1-ED1D-B22DEFD667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1367" y="6813033"/>
            <a:ext cx="286118" cy="451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30EC60-1F69-083A-A132-601482E82C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8528774"/>
            <a:ext cx="286118" cy="4514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8147E-144D-E4BD-0AD8-6223AD4003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1367" y="8967479"/>
            <a:ext cx="286118" cy="4514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84AAB0-56F2-48F4-BC10-93D497B7E0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5140" y="7273078"/>
            <a:ext cx="286118" cy="4514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2BB28-F0F7-20DC-15CB-A4C409DC3B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5140" y="8967479"/>
            <a:ext cx="286118" cy="4514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6D0BE7-F26B-30E4-C9DE-DDA5B28B0C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7665730"/>
            <a:ext cx="286118" cy="4514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F44616-89DF-67DB-D55D-ED09E0195E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98002" y="8967479"/>
            <a:ext cx="286118" cy="4514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86BB6A-6134-C2B4-382A-14F4E4B2A6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88604" y="8967479"/>
            <a:ext cx="286118" cy="4514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840468-3452-1139-DC33-15132472F9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88604" y="7665730"/>
            <a:ext cx="286118" cy="451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6DC555-F7C0-C09F-3957-02CAE9BD24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46242" y="9491515"/>
            <a:ext cx="286118" cy="4514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алитра">
      <a:dk1>
        <a:srgbClr val="000000"/>
      </a:dk1>
      <a:lt1>
        <a:srgbClr val="FFFFFF"/>
      </a:lt1>
      <a:dk2>
        <a:srgbClr val="555555"/>
      </a:dk2>
      <a:lt2>
        <a:srgbClr val="D54F4E"/>
      </a:lt2>
      <a:accent1>
        <a:srgbClr val="FFF2CD"/>
      </a:accent1>
      <a:accent2>
        <a:srgbClr val="FEF3E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e65628-09dc-4f02-baf8-c4ce8f9cb1a4" xsi:nil="true"/>
    <lcf76f155ced4ddcb4097134ff3c332f xmlns="0ab77f2e-3b4a-4aa4-9e59-fcbabd83b45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49E8CB37A9246998277913A3E3895" ma:contentTypeVersion="18" ma:contentTypeDescription="Create a new document." ma:contentTypeScope="" ma:versionID="e636ceefaaaccbeb4c178e1ea2e0132c">
  <xsd:schema xmlns:xsd="http://www.w3.org/2001/XMLSchema" xmlns:xs="http://www.w3.org/2001/XMLSchema" xmlns:p="http://schemas.microsoft.com/office/2006/metadata/properties" xmlns:ns2="0ab77f2e-3b4a-4aa4-9e59-fcbabd83b459" xmlns:ns3="94e65628-09dc-4f02-baf8-c4ce8f9cb1a4" targetNamespace="http://schemas.microsoft.com/office/2006/metadata/properties" ma:root="true" ma:fieldsID="ab7b26b4209f9153292e9e6a09b42754" ns2:_="" ns3:_="">
    <xsd:import namespace="0ab77f2e-3b4a-4aa4-9e59-fcbabd83b459"/>
    <xsd:import namespace="94e65628-09dc-4f02-baf8-c4ce8f9cb1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77f2e-3b4a-4aa4-9e59-fcbabd83b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06dc81-7351-40b9-acc0-3b5a169b4e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e65628-09dc-4f02-baf8-c4ce8f9cb1a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ac43d0-3734-424a-a383-001a36cc82bd}" ma:internalName="TaxCatchAll" ma:showField="CatchAllData" ma:web="94e65628-09dc-4f02-baf8-c4ce8f9cb1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540EEE-556A-4E55-86BC-4F5A879F57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514000-F063-4375-867F-DBD747CEAABC}">
  <ds:schemaRefs>
    <ds:schemaRef ds:uri="http://schemas.microsoft.com/office/2006/metadata/properties"/>
    <ds:schemaRef ds:uri="http://schemas.microsoft.com/office/infopath/2007/PartnerControls"/>
    <ds:schemaRef ds:uri="94e65628-09dc-4f02-baf8-c4ce8f9cb1a4"/>
    <ds:schemaRef ds:uri="0ab77f2e-3b4a-4aa4-9e59-fcbabd83b459"/>
  </ds:schemaRefs>
</ds:datastoreItem>
</file>

<file path=customXml/itemProps3.xml><?xml version="1.0" encoding="utf-8"?>
<ds:datastoreItem xmlns:ds="http://schemas.openxmlformats.org/officeDocument/2006/customXml" ds:itemID="{547E19A2-F181-41DD-965F-F601D2632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b77f2e-3b4a-4aa4-9e59-fcbabd83b459"/>
    <ds:schemaRef ds:uri="94e65628-09dc-4f02-baf8-c4ce8f9cb1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7309</TotalTime>
  <Words>10054</Words>
  <Application>Microsoft Office PowerPoint</Application>
  <DocSecurity>0</DocSecurity>
  <PresentationFormat>Произвольный</PresentationFormat>
  <Paragraphs>706</Paragraphs>
  <Slides>43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Office Theme</vt:lpstr>
      <vt:lpstr>ШКОЛА ДЛЯ ПАЦИЕНТОВ  С САХАРНЫМ ДИАБЕТОМ  2 ТИПА</vt:lpstr>
      <vt:lpstr>Презентация PowerPoint</vt:lpstr>
      <vt:lpstr>КАКОЙ УРОВЕНЬ САХАРА В КРОВИ  СЧИТАЕТСЯ НОРМАЛЬНЫМ?</vt:lpstr>
      <vt:lpstr>ПОЧЕМУ ПОВЫШАЕТСЯ САХАР КРОВИ  ПРИ САХАРНОМ ДИАБЕТЕ 2 ТИПА </vt:lpstr>
      <vt:lpstr>ЦЕЛИ ЛЕЧЕНИЯ САХАРНОГО ДИАБЕТА</vt:lpstr>
      <vt:lpstr>САМОКОНТРОЛЬ ГЛЮКОЗЫ: ВАЖНО ЗНАТЬ </vt:lpstr>
      <vt:lpstr>КОГДА И ДЛЯ ЧЕГО ПРОВОДИТСЯ  САМОКОНТРОЛЬ ГЛЮКОЗЫ?</vt:lpstr>
      <vt:lpstr>МЕТОДЫ ПРОВЕДЕНИЯ САМОКОНТРОЛЯ ГЛИКЕМИИ</vt:lpstr>
      <vt:lpstr>Презентация PowerPoint</vt:lpstr>
      <vt:lpstr>Презентация PowerPoint</vt:lpstr>
      <vt:lpstr>Презентация PowerPoint</vt:lpstr>
      <vt:lpstr>ОШИБКИ ПРОВЕДЕНИЯ САМОКОНТРОЛЯ ГЛЮКОЗЫ </vt:lpstr>
      <vt:lpstr>ГИПОГЛИКЕМИЯ</vt:lpstr>
      <vt:lpstr>ПРИЧИНЫ ГИПОГЛИКЕМИИ</vt:lpstr>
      <vt:lpstr>УРОВНИ ГИПОГЛИКЕМИИ</vt:lpstr>
      <vt:lpstr>УРОВНИ ГИПОГЛИКЕМИИ</vt:lpstr>
      <vt:lpstr>ПРИЗНАКИ И ПРОЯВЛЕНИЯ ГИПОГЛИКЕМИИ</vt:lpstr>
      <vt:lpstr>ПРАВИЛА ПОВЕДЕНИЯ ПРИ ГИПОГЛИКЕМИИ </vt:lpstr>
      <vt:lpstr>ТЯЖЕЛАЯ ГИПОГЛИКЕМИЯ </vt:lpstr>
      <vt:lpstr>ОСНОВНЫЕ КОМПОНЕНТЫ ТЕРАПИИ СД 2 ТИПА </vt:lpstr>
      <vt:lpstr>КАК ПОЗАБОТИТЬСЯ О СВОЕМ ТЕЛЕ?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ПОДГОТОВЛЕНА  ПРИ ПОДДЕРЖКЕ ФАРМАЦЕВТИЧЕСКОЙ КОМПАНИИ «СЕРВЬЕ»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Анастасия Дроздова</dc:creator>
  <cp:keywords/>
  <dc:description/>
  <cp:lastModifiedBy>EREMEEVA Natalya RUSSIA</cp:lastModifiedBy>
  <cp:revision>30</cp:revision>
  <dcterms:created xsi:type="dcterms:W3CDTF">2024-04-10T08:03:31Z</dcterms:created>
  <dcterms:modified xsi:type="dcterms:W3CDTF">2024-05-20T11:49:54Z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2024-04-10T00:00:00Z</vt:filetime>
  </property>
  <property fmtid="{D5CDD505-2E9C-101B-9397-08002B2CF9AE}" pid="3" name="Creator">
    <vt:lpwstr>Adobe Illustrator 25.2 (Windows)</vt:lpwstr>
  </property>
  <property fmtid="{D5CDD505-2E9C-101B-9397-08002B2CF9AE}" pid="4" name="LastSaved">
    <vt:filetime>2024-04-10T00:00:00Z</vt:filetime>
  </property>
  <property fmtid="{D5CDD505-2E9C-101B-9397-08002B2CF9AE}" pid="5" name="ContentTypeId">
    <vt:lpwstr>0x010100E6849E8CB37A9246998277913A3E3895</vt:lpwstr>
  </property>
</Properties>
</file>